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Default Extension="gif" ContentType="image/gif"/>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7.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Override PartName="/ppt/slides/slide34.xml" ContentType="application/vnd.openxmlformats-officedocument.presentationml.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slideLayouts/slideLayout14.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Layouts/slideLayout19.xml" ContentType="application/vnd.openxmlformats-officedocument.presentationml.slideLayout+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783" r:id="rId1"/>
  </p:sldMasterIdLst>
  <p:notesMasterIdLst>
    <p:notesMasterId r:id="rId42"/>
  </p:notesMasterIdLst>
  <p:sldIdLst>
    <p:sldId id="256" r:id="rId2"/>
    <p:sldId id="308" r:id="rId3"/>
    <p:sldId id="299" r:id="rId4"/>
    <p:sldId id="301" r:id="rId5"/>
    <p:sldId id="318" r:id="rId6"/>
    <p:sldId id="314" r:id="rId7"/>
    <p:sldId id="282" r:id="rId8"/>
    <p:sldId id="279" r:id="rId9"/>
    <p:sldId id="315" r:id="rId10"/>
    <p:sldId id="312" r:id="rId11"/>
    <p:sldId id="297" r:id="rId12"/>
    <p:sldId id="310" r:id="rId13"/>
    <p:sldId id="300" r:id="rId14"/>
    <p:sldId id="305" r:id="rId15"/>
    <p:sldId id="320" r:id="rId16"/>
    <p:sldId id="321" r:id="rId17"/>
    <p:sldId id="311" r:id="rId18"/>
    <p:sldId id="295" r:id="rId19"/>
    <p:sldId id="259" r:id="rId20"/>
    <p:sldId id="284" r:id="rId21"/>
    <p:sldId id="281" r:id="rId22"/>
    <p:sldId id="307" r:id="rId23"/>
    <p:sldId id="288" r:id="rId24"/>
    <p:sldId id="313" r:id="rId25"/>
    <p:sldId id="306" r:id="rId26"/>
    <p:sldId id="274" r:id="rId27"/>
    <p:sldId id="296" r:id="rId28"/>
    <p:sldId id="289" r:id="rId29"/>
    <p:sldId id="292" r:id="rId30"/>
    <p:sldId id="298" r:id="rId31"/>
    <p:sldId id="290" r:id="rId32"/>
    <p:sldId id="293" r:id="rId33"/>
    <p:sldId id="294" r:id="rId34"/>
    <p:sldId id="317" r:id="rId35"/>
    <p:sldId id="291" r:id="rId36"/>
    <p:sldId id="283" r:id="rId37"/>
    <p:sldId id="286" r:id="rId38"/>
    <p:sldId id="319" r:id="rId39"/>
    <p:sldId id="316" r:id="rId40"/>
    <p:sldId id="260" r:id="rId4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1pPr>
    <a:lvl2pPr marL="4572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2pPr>
    <a:lvl3pPr marL="9144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3pPr>
    <a:lvl4pPr marL="13716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4pPr>
    <a:lvl5pPr marL="18288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5pPr>
    <a:lvl6pPr marL="22860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6pPr>
    <a:lvl7pPr marL="27432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7pPr>
    <a:lvl8pPr marL="32004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8pPr>
    <a:lvl9pPr marL="36576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70" d="100"/>
          <a:sy n="70" d="100"/>
        </p:scale>
        <p:origin x="-144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392"/>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47"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notesMaster" Target="notesMasters/notesMaster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presProps" Target="presProps.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253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4E065A14-4FA8-1642-AEE2-0D037A03938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1031"/>
          <p:cNvSpPr>
            <a:spLocks noGrp="1" noChangeArrowheads="1"/>
          </p:cNvSpPr>
          <p:nvPr>
            <p:ph type="sldNum" sz="quarter" idx="5"/>
          </p:nvPr>
        </p:nvSpPr>
        <p:spPr>
          <a:noFill/>
        </p:spPr>
        <p:txBody>
          <a:bodyPr/>
          <a:lstStyle/>
          <a:p>
            <a:fld id="{EECF6942-7914-2848-BC0C-93457EBCE7FC}" type="slidenum">
              <a:rPr lang="en-US"/>
              <a:pPr/>
              <a:t>1</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DB8A53-28E2-484D-9DAB-36C95CA530A8}" type="slidenum">
              <a:rPr lang="en-US"/>
              <a:pPr/>
              <a:t>4</a:t>
            </a:fld>
            <a:endParaRPr lang="en-US"/>
          </a:p>
        </p:txBody>
      </p:sp>
      <p:sp>
        <p:nvSpPr>
          <p:cNvPr id="680962" name="Rectangle 2"/>
          <p:cNvSpPr>
            <a:spLocks noGrp="1" noRot="1" noChangeAspect="1" noChangeArrowheads="1" noTextEdit="1"/>
          </p:cNvSpPr>
          <p:nvPr>
            <p:ph type="sldImg"/>
          </p:nvPr>
        </p:nvSpPr>
        <p:spPr>
          <a:ln/>
        </p:spPr>
      </p:sp>
      <p:sp>
        <p:nvSpPr>
          <p:cNvPr id="68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2E2AE17-A3B7-A243-8BB7-62DFC705B6CC}" type="slidenum">
              <a:rPr lang="en-US"/>
              <a:pPr/>
              <a:t>8</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8141B557-168E-1641-9530-DD377205E86E}" type="slidenum">
              <a:rPr lang="en-US"/>
              <a:pPr/>
              <a:t>10</a:t>
            </a:fld>
            <a:endParaRPr lang="en-US"/>
          </a:p>
        </p:txBody>
      </p:sp>
      <p:sp>
        <p:nvSpPr>
          <p:cNvPr id="34819" name="Rectangle 2"/>
          <p:cNvSpPr>
            <a:spLocks noGrp="1" noRot="1" noChangeAspect="1" noChangeArrowheads="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p:spPr>
        <p:txBody>
          <a:bodyPr/>
          <a:lstStyle/>
          <a:p>
            <a:fld id="{4A0E7FC7-12C3-AF49-87D0-6191D6B8C44A}" type="slidenum">
              <a:rPr lang="en-US"/>
              <a:pPr/>
              <a:t>19</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DF3681-90FA-834B-A64C-6D37D67F6DDB}" type="slidenum">
              <a:rPr lang="en-US"/>
              <a:pPr/>
              <a:t>20</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6BA245A-5062-1E4E-B20A-B549BD1EA577}" type="slidenum">
              <a:rPr lang="en-US"/>
              <a:pPr/>
              <a:t>21</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1031"/>
          <p:cNvSpPr>
            <a:spLocks noGrp="1" noChangeArrowheads="1"/>
          </p:cNvSpPr>
          <p:nvPr>
            <p:ph type="sldNum" sz="quarter" idx="5"/>
          </p:nvPr>
        </p:nvSpPr>
        <p:spPr>
          <a:noFill/>
        </p:spPr>
        <p:txBody>
          <a:bodyPr/>
          <a:lstStyle/>
          <a:p>
            <a:fld id="{79ADF7A8-E75A-E342-8AD0-ECCBF115D23E}" type="slidenum">
              <a:rPr lang="en-US"/>
              <a:pPr/>
              <a:t>26</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1031"/>
          <p:cNvSpPr>
            <a:spLocks noGrp="1" noChangeArrowheads="1"/>
          </p:cNvSpPr>
          <p:nvPr>
            <p:ph type="sldNum" sz="quarter" idx="5"/>
          </p:nvPr>
        </p:nvSpPr>
        <p:spPr>
          <a:noFill/>
        </p:spPr>
        <p:txBody>
          <a:bodyPr/>
          <a:lstStyle/>
          <a:p>
            <a:fld id="{3731FF80-3D49-4543-B809-75D48E551D22}" type="slidenum">
              <a:rPr lang="en-US"/>
              <a:pPr/>
              <a:t>40</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lIns="45720" tIns="0" rIns="45720" bIns="0" rtlCol="0" anchor="b">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788"/>
            <a:ext cx="1984375" cy="273050"/>
          </a:xfrm>
        </p:spPr>
        <p:txBody>
          <a:bodyPr/>
          <a:lstStyle>
            <a:lvl1pPr marL="0" algn="l" defTabSz="914400" rtl="0" eaLnBrk="1" latinLnBrk="0" hangingPunct="1">
              <a:defRPr sz="1100" kern="1200">
                <a:solidFill>
                  <a:schemeClr val="tx1"/>
                </a:solidFill>
                <a:latin typeface="Rockwell" pitchFamily="18" charset="0"/>
                <a:ea typeface="+mn-ea"/>
                <a:cs typeface="+mn-cs"/>
              </a:defRPr>
            </a:lvl1pPr>
          </a:lstStyle>
          <a:p>
            <a:pPr>
              <a:defRPr/>
            </a:pPr>
            <a:endParaRPr lang="en-US"/>
          </a:p>
        </p:txBody>
      </p:sp>
      <p:sp>
        <p:nvSpPr>
          <p:cNvPr id="5" name="Footer Placeholder 4"/>
          <p:cNvSpPr>
            <a:spLocks noGrp="1"/>
          </p:cNvSpPr>
          <p:nvPr>
            <p:ph type="ftr" sz="quarter" idx="11"/>
          </p:nvPr>
        </p:nvSpPr>
        <p:spPr>
          <a:xfrm>
            <a:off x="3959225" y="6300788"/>
            <a:ext cx="3813175" cy="273050"/>
          </a:xfrm>
        </p:spPr>
        <p:txBody>
          <a:bodyPr/>
          <a:lstStyle>
            <a:lvl1pPr marL="0" algn="l" defTabSz="914400" rtl="0" eaLnBrk="1" latinLnBrk="0" hangingPunct="1">
              <a:defRPr sz="1100" kern="1200">
                <a:solidFill>
                  <a:schemeClr val="tx1"/>
                </a:solidFill>
                <a:latin typeface="Rockwell" pitchFamily="18" charset="0"/>
                <a:ea typeface="+mn-ea"/>
                <a:cs typeface="+mn-cs"/>
              </a:defRPr>
            </a:lvl1pPr>
          </a:lstStyle>
          <a:p>
            <a:pPr>
              <a:defRPr/>
            </a:pPr>
            <a:endParaRPr lang="en-US"/>
          </a:p>
        </p:txBody>
      </p:sp>
      <p:sp>
        <p:nvSpPr>
          <p:cNvPr id="6" name="Slide Number Placeholder 5"/>
          <p:cNvSpPr>
            <a:spLocks noGrp="1"/>
          </p:cNvSpPr>
          <p:nvPr>
            <p:ph type="sldNum" sz="quarter" idx="12"/>
          </p:nvPr>
        </p:nvSpPr>
        <p:spPr>
          <a:xfrm>
            <a:off x="8275638" y="6300788"/>
            <a:ext cx="685800" cy="273050"/>
          </a:xfrm>
        </p:spPr>
        <p:txBody>
          <a:bodyPr/>
          <a:lstStyle>
            <a:lvl1pPr marL="0" algn="r" defTabSz="914400" rtl="0" eaLnBrk="1" latinLnBrk="0" hangingPunct="1">
              <a:defRPr sz="1100" kern="1200" smtClean="0">
                <a:solidFill>
                  <a:schemeClr val="tx1"/>
                </a:solidFill>
                <a:latin typeface="Rockwell" pitchFamily="18" charset="0"/>
                <a:ea typeface="+mn-ea"/>
                <a:cs typeface="+mn-cs"/>
              </a:defRPr>
            </a:lvl1pPr>
          </a:lstStyle>
          <a:p>
            <a:pPr>
              <a:defRPr/>
            </a:pPr>
            <a:fld id="{709F55CC-0758-F342-9043-519B95D5BAC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6"/>
          </p:nvPr>
        </p:nvSpPr>
        <p:spPr/>
        <p:txBody>
          <a:bodyPr/>
          <a:lstStyle>
            <a:lvl1pPr>
              <a:defRPr/>
            </a:lvl1pPr>
          </a:lstStyle>
          <a:p>
            <a:pPr>
              <a:defRPr/>
            </a:pPr>
            <a:endParaRPr lang="en-US"/>
          </a:p>
        </p:txBody>
      </p:sp>
      <p:sp>
        <p:nvSpPr>
          <p:cNvPr id="7" name="Footer Placeholder 4"/>
          <p:cNvSpPr>
            <a:spLocks noGrp="1"/>
          </p:cNvSpPr>
          <p:nvPr>
            <p:ph type="ftr" sz="quarter" idx="17"/>
          </p:nvPr>
        </p:nvSpPr>
        <p:spPr/>
        <p:txBody>
          <a:bodyPr/>
          <a:lstStyle>
            <a:lvl1pPr>
              <a:defRPr/>
            </a:lvl1pPr>
          </a:lstStyle>
          <a:p>
            <a:pPr>
              <a:defRPr/>
            </a:pPr>
            <a:endParaRPr lang="en-US"/>
          </a:p>
        </p:txBody>
      </p:sp>
      <p:sp>
        <p:nvSpPr>
          <p:cNvPr id="8" name="Slide Number Placeholder 5"/>
          <p:cNvSpPr>
            <a:spLocks noGrp="1"/>
          </p:cNvSpPr>
          <p:nvPr>
            <p:ph type="sldNum" sz="quarter" idx="18"/>
          </p:nvPr>
        </p:nvSpPr>
        <p:spPr/>
        <p:txBody>
          <a:bodyPr/>
          <a:lstStyle>
            <a:lvl1pPr>
              <a:defRPr/>
            </a:lvl1pPr>
          </a:lstStyle>
          <a:p>
            <a:pPr>
              <a:defRPr/>
            </a:pPr>
            <a:fld id="{53345A1F-EBA5-6948-825D-DF6A2E1C5FC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6"/>
          </p:nvPr>
        </p:nvSpPr>
        <p:spPr/>
        <p:txBody>
          <a:bodyPr/>
          <a:lstStyle>
            <a:lvl1pPr>
              <a:defRPr/>
            </a:lvl1pPr>
          </a:lstStyle>
          <a:p>
            <a:pPr>
              <a:defRPr/>
            </a:pPr>
            <a:endParaRPr lang="en-US"/>
          </a:p>
        </p:txBody>
      </p:sp>
      <p:sp>
        <p:nvSpPr>
          <p:cNvPr id="9" name="Footer Placeholder 4"/>
          <p:cNvSpPr>
            <a:spLocks noGrp="1"/>
          </p:cNvSpPr>
          <p:nvPr>
            <p:ph type="ftr" sz="quarter" idx="17"/>
          </p:nvPr>
        </p:nvSpPr>
        <p:spPr/>
        <p:txBody>
          <a:bodyPr/>
          <a:lstStyle>
            <a:lvl1pPr>
              <a:defRPr/>
            </a:lvl1pPr>
          </a:lstStyle>
          <a:p>
            <a:pPr>
              <a:defRPr/>
            </a:pPr>
            <a:endParaRPr lang="en-US"/>
          </a:p>
        </p:txBody>
      </p:sp>
      <p:sp>
        <p:nvSpPr>
          <p:cNvPr id="10" name="Slide Number Placeholder 5"/>
          <p:cNvSpPr>
            <a:spLocks noGrp="1"/>
          </p:cNvSpPr>
          <p:nvPr>
            <p:ph type="sldNum" sz="quarter" idx="18"/>
          </p:nvPr>
        </p:nvSpPr>
        <p:spPr/>
        <p:txBody>
          <a:bodyPr/>
          <a:lstStyle>
            <a:lvl1pPr>
              <a:defRPr/>
            </a:lvl1pPr>
          </a:lstStyle>
          <a:p>
            <a:pPr>
              <a:defRPr/>
            </a:pPr>
            <a:fld id="{AF0C2267-2C3D-334F-A9CD-A36E4A213C7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9886848-3FE7-5F4C-BE0F-E6B79213D52E}" type="slidenum">
              <a:rPr lang="en-US"/>
              <a:pPr>
                <a:defRPr/>
              </a:pPr>
              <a:t>‹#›</a:t>
            </a:fld>
            <a:endParaRPr lang="en-US"/>
          </a:p>
        </p:txBody>
      </p:sp>
    </p:spTree>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498A452-1A05-3747-BF77-4B07FBC3D149}" type="slidenum">
              <a:rPr lang="en-US"/>
              <a:pPr>
                <a:defRPr/>
              </a:pPr>
              <a:t>‹#›</a:t>
            </a:fld>
            <a:endParaRPr lang="en-US"/>
          </a:p>
        </p:txBody>
      </p:sp>
    </p:spTree>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BED97D4-EBBC-764C-8C7E-2A06037FEC6C}" type="slidenum">
              <a:rPr lang="en-US"/>
              <a:pPr>
                <a:defRPr/>
              </a:pPr>
              <a:t>‹#›</a:t>
            </a:fld>
            <a:endParaRPr lang="en-US"/>
          </a:p>
        </p:txBody>
      </p:sp>
    </p:spTree>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grpSp>
        <p:nvGrpSpPr>
          <p:cNvPr id="5" name="Group 7"/>
          <p:cNvGrpSpPr>
            <a:grpSpLocks/>
          </p:cNvGrpSpPr>
          <p:nvPr/>
        </p:nvGrpSpPr>
        <p:grpSpPr bwMode="auto">
          <a:xfrm rot="-178369">
            <a:off x="628650" y="506413"/>
            <a:ext cx="3851275" cy="5514975"/>
            <a:chOff x="1524000" y="381000"/>
            <a:chExt cx="3657600" cy="4737978"/>
          </a:xfrm>
        </p:grpSpPr>
        <p:sp>
          <p:nvSpPr>
            <p:cNvPr id="6" name="Rectangle 5"/>
            <p:cNvSpPr/>
            <p:nvPr userDrawn="1"/>
          </p:nvSpPr>
          <p:spPr>
            <a:xfrm>
              <a:off x="1522886" y="380938"/>
              <a:ext cx="3657600" cy="47243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7" name="Rectangle 6"/>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grpSp>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5"/>
          </p:nvPr>
        </p:nvSpPr>
        <p:spPr/>
        <p:txBody>
          <a:bodyPr/>
          <a:lstStyle>
            <a:lvl1pPr>
              <a:defRPr/>
            </a:lvl1pPr>
          </a:lstStyle>
          <a:p>
            <a:pPr>
              <a:defRPr/>
            </a:pPr>
            <a:endParaRPr lang="en-US"/>
          </a:p>
        </p:txBody>
      </p:sp>
      <p:sp>
        <p:nvSpPr>
          <p:cNvPr id="9" name="Footer Placeholder 5"/>
          <p:cNvSpPr>
            <a:spLocks noGrp="1"/>
          </p:cNvSpPr>
          <p:nvPr>
            <p:ph type="ftr" sz="quarter" idx="16"/>
          </p:nvPr>
        </p:nvSpPr>
        <p:spPr/>
        <p:txBody>
          <a:bodyPr/>
          <a:lstStyle>
            <a:lvl1pPr>
              <a:defRPr/>
            </a:lvl1pPr>
          </a:lstStyle>
          <a:p>
            <a:pPr>
              <a:defRPr/>
            </a:pPr>
            <a:endParaRPr lang="en-US"/>
          </a:p>
        </p:txBody>
      </p:sp>
      <p:sp>
        <p:nvSpPr>
          <p:cNvPr id="10" name="Slide Number Placeholder 6"/>
          <p:cNvSpPr>
            <a:spLocks noGrp="1"/>
          </p:cNvSpPr>
          <p:nvPr>
            <p:ph type="sldNum" sz="quarter" idx="17"/>
          </p:nvPr>
        </p:nvSpPr>
        <p:spPr/>
        <p:txBody>
          <a:bodyPr/>
          <a:lstStyle>
            <a:lvl1pPr>
              <a:defRPr/>
            </a:lvl1pPr>
          </a:lstStyle>
          <a:p>
            <a:pPr>
              <a:defRPr/>
            </a:pPr>
            <a:fld id="{1D45A8F7-B298-4E4E-A7C0-769A95806C18}" type="slidenum">
              <a:rPr lang="en-US"/>
              <a:pPr>
                <a:defRPr/>
              </a:pPr>
              <a:t>‹#›</a:t>
            </a:fld>
            <a:endParaRPr lang="en-US"/>
          </a:p>
        </p:txBody>
      </p:sp>
    </p:spTree>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6" name="Group 13"/>
          <p:cNvGrpSpPr>
            <a:grpSpLocks/>
          </p:cNvGrpSpPr>
          <p:nvPr/>
        </p:nvGrpSpPr>
        <p:grpSpPr bwMode="auto">
          <a:xfrm rot="-385649">
            <a:off x="312738" y="3521075"/>
            <a:ext cx="4089400" cy="3025775"/>
            <a:chOff x="1524000" y="381000"/>
            <a:chExt cx="3657600" cy="4737978"/>
          </a:xfrm>
        </p:grpSpPr>
        <p:sp>
          <p:nvSpPr>
            <p:cNvPr id="7" name="Rectangle 6"/>
            <p:cNvSpPr/>
            <p:nvPr userDrawn="1"/>
          </p:nvSpPr>
          <p:spPr>
            <a:xfrm>
              <a:off x="1522986" y="380761"/>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grpSp>
      <p:grpSp>
        <p:nvGrpSpPr>
          <p:cNvPr id="9" name="Group 9"/>
          <p:cNvGrpSpPr>
            <a:grpSpLocks/>
          </p:cNvGrpSpPr>
          <p:nvPr/>
        </p:nvGrpSpPr>
        <p:grpSpPr bwMode="auto">
          <a:xfrm rot="232774">
            <a:off x="169863" y="241300"/>
            <a:ext cx="4087812" cy="3025775"/>
            <a:chOff x="1524000" y="381000"/>
            <a:chExt cx="3657600" cy="4737978"/>
          </a:xfrm>
        </p:grpSpPr>
        <p:sp>
          <p:nvSpPr>
            <p:cNvPr id="10" name="Rectangle 9"/>
            <p:cNvSpPr/>
            <p:nvPr userDrawn="1"/>
          </p:nvSpPr>
          <p:spPr>
            <a:xfrm>
              <a:off x="1523760" y="381014"/>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7"/>
          </p:nvPr>
        </p:nvSpPr>
        <p:spPr/>
        <p:txBody>
          <a:bodyPr/>
          <a:lstStyle>
            <a:lvl1pPr>
              <a:defRPr/>
            </a:lvl1pPr>
          </a:lstStyle>
          <a:p>
            <a:pPr>
              <a:defRPr/>
            </a:pPr>
            <a:endParaRPr lang="en-US"/>
          </a:p>
        </p:txBody>
      </p:sp>
      <p:sp>
        <p:nvSpPr>
          <p:cNvPr id="14" name="Footer Placeholder 5"/>
          <p:cNvSpPr>
            <a:spLocks noGrp="1"/>
          </p:cNvSpPr>
          <p:nvPr>
            <p:ph type="ftr" sz="quarter" idx="18"/>
          </p:nvPr>
        </p:nvSpPr>
        <p:spPr/>
        <p:txBody>
          <a:bodyPr/>
          <a:lstStyle>
            <a:lvl1pPr>
              <a:defRPr/>
            </a:lvl1pPr>
          </a:lstStyle>
          <a:p>
            <a:pPr>
              <a:defRPr/>
            </a:pPr>
            <a:endParaRPr lang="en-US"/>
          </a:p>
        </p:txBody>
      </p:sp>
      <p:sp>
        <p:nvSpPr>
          <p:cNvPr id="15" name="Slide Number Placeholder 6"/>
          <p:cNvSpPr>
            <a:spLocks noGrp="1"/>
          </p:cNvSpPr>
          <p:nvPr>
            <p:ph type="sldNum" sz="quarter" idx="19"/>
          </p:nvPr>
        </p:nvSpPr>
        <p:spPr/>
        <p:txBody>
          <a:bodyPr/>
          <a:lstStyle>
            <a:lvl1pPr>
              <a:defRPr/>
            </a:lvl1pPr>
          </a:lstStyle>
          <a:p>
            <a:pPr>
              <a:defRPr/>
            </a:pPr>
            <a:fld id="{3D029481-8538-5D42-929D-7BB18ECCD25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grpSp>
        <p:nvGrpSpPr>
          <p:cNvPr id="5" name="Group 8"/>
          <p:cNvGrpSpPr>
            <a:grpSpLocks/>
          </p:cNvGrpSpPr>
          <p:nvPr/>
        </p:nvGrpSpPr>
        <p:grpSpPr bwMode="auto">
          <a:xfrm rot="232774">
            <a:off x="2058988" y="379413"/>
            <a:ext cx="5032375" cy="3443287"/>
            <a:chOff x="1524000" y="381000"/>
            <a:chExt cx="3657600" cy="4737978"/>
          </a:xfrm>
        </p:grpSpPr>
        <p:sp>
          <p:nvSpPr>
            <p:cNvPr id="6" name="Rectangle 5"/>
            <p:cNvSpPr/>
            <p:nvPr userDrawn="1"/>
          </p:nvSpPr>
          <p:spPr>
            <a:xfrm>
              <a:off x="1523766" y="381015"/>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7" name="Rectangle 6"/>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6"/>
          </p:nvPr>
        </p:nvSpPr>
        <p:spPr/>
        <p:txBody>
          <a:bodyPr/>
          <a:lstStyle>
            <a:lvl1pPr>
              <a:defRPr/>
            </a:lvl1pPr>
          </a:lstStyle>
          <a:p>
            <a:pPr>
              <a:defRPr/>
            </a:pPr>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F96E9C29-2A43-5947-ACBF-B3BAC824C184}"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grpSp>
        <p:nvGrpSpPr>
          <p:cNvPr id="6" name="Group 13"/>
          <p:cNvGrpSpPr>
            <a:grpSpLocks/>
          </p:cNvGrpSpPr>
          <p:nvPr/>
        </p:nvGrpSpPr>
        <p:grpSpPr bwMode="auto">
          <a:xfrm rot="-180000">
            <a:off x="114300" y="115888"/>
            <a:ext cx="3968750" cy="3705225"/>
            <a:chOff x="1524000" y="381000"/>
            <a:chExt cx="3657600" cy="4737978"/>
          </a:xfrm>
        </p:grpSpPr>
        <p:sp>
          <p:nvSpPr>
            <p:cNvPr id="7" name="Rectangle 6"/>
            <p:cNvSpPr/>
            <p:nvPr userDrawn="1"/>
          </p:nvSpPr>
          <p:spPr>
            <a:xfrm>
              <a:off x="1522807" y="380904"/>
              <a:ext cx="3657600" cy="4723767"/>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grpSp>
      <p:grpSp>
        <p:nvGrpSpPr>
          <p:cNvPr id="9" name="Group 9"/>
          <p:cNvGrpSpPr>
            <a:grpSpLocks/>
          </p:cNvGrpSpPr>
          <p:nvPr/>
        </p:nvGrpSpPr>
        <p:grpSpPr bwMode="auto">
          <a:xfrm rot="360000">
            <a:off x="4165600" y="323850"/>
            <a:ext cx="4792663" cy="3443288"/>
            <a:chOff x="1524000" y="381000"/>
            <a:chExt cx="3657600" cy="4737978"/>
          </a:xfrm>
        </p:grpSpPr>
        <p:sp>
          <p:nvSpPr>
            <p:cNvPr id="10" name="Rectangle 9"/>
            <p:cNvSpPr/>
            <p:nvPr userDrawn="1"/>
          </p:nvSpPr>
          <p:spPr>
            <a:xfrm>
              <a:off x="1523620" y="381036"/>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8"/>
          </p:nvPr>
        </p:nvSpPr>
        <p:spPr/>
        <p:txBody>
          <a:bodyPr/>
          <a:lstStyle>
            <a:lvl1pPr>
              <a:defRPr/>
            </a:lvl1pPr>
          </a:lstStyle>
          <a:p>
            <a:pPr>
              <a:defRPr/>
            </a:pPr>
            <a:endParaRPr lang="en-US"/>
          </a:p>
        </p:txBody>
      </p:sp>
      <p:sp>
        <p:nvSpPr>
          <p:cNvPr id="14" name="Footer Placeholder 5"/>
          <p:cNvSpPr>
            <a:spLocks noGrp="1"/>
          </p:cNvSpPr>
          <p:nvPr>
            <p:ph type="ftr" sz="quarter" idx="19"/>
          </p:nvPr>
        </p:nvSpPr>
        <p:spPr/>
        <p:txBody>
          <a:bodyPr/>
          <a:lstStyle>
            <a:lvl1pPr>
              <a:defRPr/>
            </a:lvl1pPr>
          </a:lstStyle>
          <a:p>
            <a:pPr>
              <a:defRPr/>
            </a:pPr>
            <a:endParaRPr lang="en-US"/>
          </a:p>
        </p:txBody>
      </p:sp>
      <p:sp>
        <p:nvSpPr>
          <p:cNvPr id="15" name="Slide Number Placeholder 6"/>
          <p:cNvSpPr>
            <a:spLocks noGrp="1"/>
          </p:cNvSpPr>
          <p:nvPr>
            <p:ph type="sldNum" sz="quarter" idx="20"/>
          </p:nvPr>
        </p:nvSpPr>
        <p:spPr/>
        <p:txBody>
          <a:bodyPr/>
          <a:lstStyle>
            <a:lvl1pPr>
              <a:defRPr/>
            </a:lvl1pPr>
          </a:lstStyle>
          <a:p>
            <a:pPr>
              <a:defRPr/>
            </a:pPr>
            <a:fld id="{7C145AC8-ED2A-2E49-A0D5-C673BA564462}"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E90284-311B-6B45-8863-D5960C062A69}" type="slidenum">
              <a:rPr lang="en-US"/>
              <a:pPr>
                <a:defRPr/>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96E39A-4245-FC4A-99FD-73DD90E9F084}" type="slidenum">
              <a:rPr lang="en-US"/>
              <a:pPr>
                <a:defRPr/>
              </a:pPr>
              <a:t>‹#›</a:t>
            </a:fld>
            <a:endParaRPr lang="en-US"/>
          </a:p>
        </p:txBody>
      </p:sp>
    </p:spTree>
  </p:cSld>
  <p:clrMapOvr>
    <a:masterClrMapping/>
  </p:clrMapOvr>
  <p:transition>
    <p:dissolve/>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F728E5-DCD5-8C46-B53C-7B67906BED06}" type="slidenum">
              <a:rPr lang="en-US"/>
              <a:pPr>
                <a:defRPr/>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4"/>
          </p:nvPr>
        </p:nvSpPr>
        <p:spPr>
          <a:xfrm>
            <a:off x="457200" y="6299200"/>
            <a:ext cx="1981200" cy="273050"/>
          </a:xfrm>
        </p:spPr>
        <p:txBody>
          <a:bodyPr/>
          <a:lstStyle>
            <a:lvl1pPr algn="l">
              <a:defRPr sz="1100">
                <a:latin typeface="Rockwell" pitchFamily="18" charset="0"/>
              </a:defRPr>
            </a:lvl1pPr>
          </a:lstStyle>
          <a:p>
            <a:pPr>
              <a:defRPr/>
            </a:pPr>
            <a:endParaRPr lang="en-US"/>
          </a:p>
        </p:txBody>
      </p:sp>
      <p:sp>
        <p:nvSpPr>
          <p:cNvPr id="6" name="Footer Placeholder 4"/>
          <p:cNvSpPr>
            <a:spLocks noGrp="1"/>
          </p:cNvSpPr>
          <p:nvPr>
            <p:ph type="ftr" sz="quarter" idx="15"/>
          </p:nvPr>
        </p:nvSpPr>
        <p:spPr>
          <a:xfrm>
            <a:off x="3962400" y="6299200"/>
            <a:ext cx="3810000" cy="273050"/>
          </a:xfrm>
        </p:spPr>
        <p:txBody>
          <a:bodyPr/>
          <a:lstStyle>
            <a:lvl1pPr algn="l">
              <a:defRPr/>
            </a:lvl1pPr>
          </a:lstStyle>
          <a:p>
            <a:pPr>
              <a:defRPr/>
            </a:pPr>
            <a:endParaRPr lang="en-US"/>
          </a:p>
        </p:txBody>
      </p:sp>
      <p:sp>
        <p:nvSpPr>
          <p:cNvPr id="7" name="Slide Number Placeholder 5"/>
          <p:cNvSpPr>
            <a:spLocks noGrp="1"/>
          </p:cNvSpPr>
          <p:nvPr>
            <p:ph type="sldNum" sz="quarter" idx="16"/>
          </p:nvPr>
        </p:nvSpPr>
        <p:spPr>
          <a:xfrm>
            <a:off x="8264525" y="6311900"/>
            <a:ext cx="685800" cy="265113"/>
          </a:xfrm>
        </p:spPr>
        <p:txBody>
          <a:bodyPr/>
          <a:lstStyle>
            <a:lvl1pPr>
              <a:defRPr sz="1100" smtClean="0">
                <a:solidFill>
                  <a:schemeClr val="tx1"/>
                </a:solidFill>
                <a:latin typeface="Rockwell" pitchFamily="18" charset="0"/>
              </a:defRPr>
            </a:lvl1pPr>
          </a:lstStyle>
          <a:p>
            <a:pPr>
              <a:defRPr/>
            </a:pPr>
            <a:fld id="{5F881BA7-09BF-2940-AA15-4161E00AC3C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lIns="45720" tIns="0" rIns="45720" bIns="0" rtlCol="0" anchor="b">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tIns="0" rIns="45720" bIns="0" rtlCol="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09D215-3E0C-B345-9F5D-E642B5E215B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5CCA8645-EAAC-E649-82AA-918563D662A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grpSp>
        <p:nvGrpSpPr>
          <p:cNvPr id="5" name="Group 8"/>
          <p:cNvGrpSpPr>
            <a:grpSpLocks/>
          </p:cNvGrpSpPr>
          <p:nvPr/>
        </p:nvGrpSpPr>
        <p:grpSpPr bwMode="auto">
          <a:xfrm rot="-360000">
            <a:off x="654050" y="444500"/>
            <a:ext cx="5416550" cy="3630613"/>
            <a:chOff x="1524000" y="381000"/>
            <a:chExt cx="3657600" cy="4737978"/>
          </a:xfrm>
        </p:grpSpPr>
        <p:sp>
          <p:nvSpPr>
            <p:cNvPr id="6" name="Rectangle 5"/>
            <p:cNvSpPr/>
            <p:nvPr userDrawn="1"/>
          </p:nvSpPr>
          <p:spPr>
            <a:xfrm>
              <a:off x="1523326" y="380823"/>
              <a:ext cx="3657600" cy="472347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7" name="Rectangle 6"/>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grpSp>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6"/>
          </p:nvPr>
        </p:nvSpPr>
        <p:spPr/>
        <p:txBody>
          <a:bodyPr/>
          <a:lstStyle>
            <a:lvl1pPr>
              <a:defRPr/>
            </a:lvl1pPr>
          </a:lstStyle>
          <a:p>
            <a:pPr>
              <a:defRPr/>
            </a:pPr>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6BFDF71F-842B-8247-A3BF-CDDE0AABF94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8729FA-95ED-FD44-9977-EEBB863FB119}" type="slidenum">
              <a:rPr lang="en-US"/>
              <a:pPr>
                <a:defRPr/>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7" name="Picture 6"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8" name="Picture 7"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pic>
        <p:nvPicPr>
          <p:cNvPr id="9" name="Picture 8"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10" name="Picture 9"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6"/>
          <p:cNvSpPr>
            <a:spLocks noGrp="1"/>
          </p:cNvSpPr>
          <p:nvPr>
            <p:ph type="dt" sz="half" idx="10"/>
          </p:nvPr>
        </p:nvSpPr>
        <p:spPr/>
        <p:txBody>
          <a:bodyPr/>
          <a:lstStyle>
            <a:lvl1pPr>
              <a:defRPr/>
            </a:lvl1pPr>
          </a:lstStyle>
          <a:p>
            <a:pPr>
              <a:defRPr/>
            </a:pPr>
            <a:endParaRPr lang="en-US"/>
          </a:p>
        </p:txBody>
      </p:sp>
      <p:sp>
        <p:nvSpPr>
          <p:cNvPr id="12" name="Footer Placeholder 7"/>
          <p:cNvSpPr>
            <a:spLocks noGrp="1"/>
          </p:cNvSpPr>
          <p:nvPr>
            <p:ph type="ftr" sz="quarter" idx="11"/>
          </p:nvPr>
        </p:nvSpPr>
        <p:spPr/>
        <p:txBody>
          <a:bodyPr/>
          <a:lstStyle>
            <a:lvl1pPr>
              <a:defRPr/>
            </a:lvl1pPr>
          </a:lstStyle>
          <a:p>
            <a:pPr>
              <a:defRPr/>
            </a:pPr>
            <a:endParaRPr lang="en-US"/>
          </a:p>
        </p:txBody>
      </p:sp>
      <p:sp>
        <p:nvSpPr>
          <p:cNvPr id="13" name="Slide Number Placeholder 8"/>
          <p:cNvSpPr>
            <a:spLocks noGrp="1"/>
          </p:cNvSpPr>
          <p:nvPr>
            <p:ph type="sldNum" sz="quarter" idx="12"/>
          </p:nvPr>
        </p:nvSpPr>
        <p:spPr/>
        <p:txBody>
          <a:bodyPr/>
          <a:lstStyle>
            <a:lvl1pPr>
              <a:defRPr/>
            </a:lvl1pPr>
          </a:lstStyle>
          <a:p>
            <a:pPr>
              <a:defRPr/>
            </a:pPr>
            <a:fld id="{6CCC7A3D-0B25-9A43-986F-56EFFBDBBEB8}" type="slidenum">
              <a:rPr lang="en-US"/>
              <a:pPr>
                <a:defRPr/>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A45BF07C-835D-7C4A-82A8-643E44D4023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24" Type="http://schemas.openxmlformats.org/officeDocument/2006/relationships/image" Target="../media/image8.png"/><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14400" y="503238"/>
            <a:ext cx="7313613"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914400" y="1735138"/>
            <a:ext cx="7313613" cy="40560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62863" y="6315075"/>
            <a:ext cx="1295400" cy="265113"/>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pPr>
              <a:defRPr/>
            </a:pPr>
            <a:endParaRPr lang="en-US"/>
          </a:p>
        </p:txBody>
      </p:sp>
      <p:sp>
        <p:nvSpPr>
          <p:cNvPr id="5" name="Footer Placeholder 4"/>
          <p:cNvSpPr>
            <a:spLocks noGrp="1"/>
          </p:cNvSpPr>
          <p:nvPr>
            <p:ph type="ftr" sz="quarter" idx="3"/>
          </p:nvPr>
        </p:nvSpPr>
        <p:spPr>
          <a:xfrm>
            <a:off x="3943350" y="6305550"/>
            <a:ext cx="3717925" cy="258763"/>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pPr>
              <a:defRPr/>
            </a:pPr>
            <a:endParaRPr lang="en-US"/>
          </a:p>
        </p:txBody>
      </p:sp>
      <p:sp>
        <p:nvSpPr>
          <p:cNvPr id="6" name="Slide Number Placeholder 5"/>
          <p:cNvSpPr>
            <a:spLocks noGrp="1"/>
          </p:cNvSpPr>
          <p:nvPr>
            <p:ph type="sldNum" sz="quarter" idx="4"/>
          </p:nvPr>
        </p:nvSpPr>
        <p:spPr>
          <a:xfrm>
            <a:off x="7521575" y="5476875"/>
            <a:ext cx="1482725" cy="850900"/>
          </a:xfrm>
          <a:prstGeom prst="rect">
            <a:avLst/>
          </a:prstGeom>
        </p:spPr>
        <p:txBody>
          <a:bodyPr vert="horz" lIns="91440" tIns="45720" rIns="91440" bIns="45720" rtlCol="0" anchor="ctr"/>
          <a:lstStyle>
            <a:lvl1pPr algn="r">
              <a:defRPr sz="8200" smtClean="0">
                <a:gradFill>
                  <a:gsLst>
                    <a:gs pos="0">
                      <a:schemeClr val="tx1">
                        <a:alpha val="10000"/>
                      </a:schemeClr>
                    </a:gs>
                    <a:gs pos="100000">
                      <a:schemeClr val="tx1">
                        <a:alpha val="10000"/>
                      </a:schemeClr>
                    </a:gs>
                  </a:gsLst>
                  <a:lin ang="5400000" scaled="0"/>
                </a:gradFill>
                <a:latin typeface="Impact" pitchFamily="34" charset="0"/>
              </a:defRPr>
            </a:lvl1pPr>
          </a:lstStyle>
          <a:p>
            <a:pPr>
              <a:defRPr/>
            </a:pPr>
            <a:fld id="{60305F75-1354-2646-9057-BBD6D5D7D00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4" r:id="rId1"/>
    <p:sldLayoutId id="2147483816" r:id="rId2"/>
    <p:sldLayoutId id="2147483825" r:id="rId3"/>
    <p:sldLayoutId id="2147483826" r:id="rId4"/>
    <p:sldLayoutId id="2147483827" r:id="rId5"/>
    <p:sldLayoutId id="2147483828" r:id="rId6"/>
    <p:sldLayoutId id="2147483817" r:id="rId7"/>
    <p:sldLayoutId id="2147483829" r:id="rId8"/>
    <p:sldLayoutId id="2147483818" r:id="rId9"/>
    <p:sldLayoutId id="2147483819" r:id="rId10"/>
    <p:sldLayoutId id="2147483820" r:id="rId11"/>
    <p:sldLayoutId id="2147483821" r:id="rId12"/>
    <p:sldLayoutId id="2147483822" r:id="rId13"/>
    <p:sldLayoutId id="2147483823" r:id="rId14"/>
    <p:sldLayoutId id="2147483830" r:id="rId15"/>
    <p:sldLayoutId id="2147483831" r:id="rId16"/>
    <p:sldLayoutId id="2147483832" r:id="rId17"/>
    <p:sldLayoutId id="2147483833" r:id="rId18"/>
    <p:sldLayoutId id="2147483834" r:id="rId19"/>
    <p:sldLayoutId id="2147483835" r:id="rId20"/>
  </p:sldLayoutIdLst>
  <p:transition>
    <p:dissolve/>
  </p:transition>
  <p:timing>
    <p:tnLst>
      <p:par>
        <p:cTn id="1" dur="indefinite" restart="never" nodeType="tmRoot"/>
      </p:par>
    </p:tnLst>
  </p:timing>
  <p:txStyles>
    <p:titleStyle>
      <a:lvl1pPr algn="ctr" rtl="0" fontAlgn="base">
        <a:spcBef>
          <a:spcPct val="0"/>
        </a:spcBef>
        <a:spcAft>
          <a:spcPct val="0"/>
        </a:spcAft>
        <a:defRPr sz="4600" kern="1200">
          <a:solidFill>
            <a:schemeClr val="tx1"/>
          </a:solidFill>
          <a:latin typeface="+mj-lt"/>
          <a:ea typeface="ＭＳ Ｐゴシック" pitchFamily="-110" charset="-128"/>
          <a:cs typeface="ＭＳ Ｐゴシック" pitchFamily="-110" charset="-128"/>
        </a:defRPr>
      </a:lvl1pPr>
      <a:lvl2pPr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2pPr>
      <a:lvl3pPr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3pPr>
      <a:lvl4pPr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4pPr>
      <a:lvl5pPr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5pPr>
      <a:lvl6pPr marL="457200"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6pPr>
      <a:lvl7pPr marL="914400"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7pPr>
      <a:lvl8pPr marL="1371600"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8pPr>
      <a:lvl9pPr marL="1828800" algn="ctr" rtl="0" fontAlgn="base">
        <a:spcBef>
          <a:spcPct val="0"/>
        </a:spcBef>
        <a:spcAft>
          <a:spcPct val="0"/>
        </a:spcAft>
        <a:defRPr sz="4600">
          <a:solidFill>
            <a:schemeClr val="tx1"/>
          </a:solidFill>
          <a:latin typeface="Goudy Old Style" pitchFamily="-110" charset="0"/>
          <a:ea typeface="ＭＳ Ｐゴシック" pitchFamily="-110" charset="-128"/>
          <a:cs typeface="ＭＳ Ｐゴシック" pitchFamily="-110" charset="-128"/>
        </a:defRPr>
      </a:lvl9pPr>
    </p:titleStyle>
    <p:bodyStyle>
      <a:lvl1pPr marL="463550" indent="-463550" algn="l" rtl="0" fontAlgn="base">
        <a:spcBef>
          <a:spcPts val="2000"/>
        </a:spcBef>
        <a:spcAft>
          <a:spcPct val="0"/>
        </a:spcAft>
        <a:buSzPct val="90000"/>
        <a:buBlip>
          <a:blip r:embed="rId22"/>
        </a:buBlip>
        <a:defRPr sz="2400" kern="1200">
          <a:solidFill>
            <a:schemeClr val="tx1"/>
          </a:solidFill>
          <a:latin typeface="+mn-lt"/>
          <a:ea typeface="ＭＳ Ｐゴシック" pitchFamily="-110" charset="-128"/>
          <a:cs typeface="ＭＳ Ｐゴシック" pitchFamily="-110" charset="-128"/>
        </a:defRPr>
      </a:lvl1pPr>
      <a:lvl2pPr marL="914400" indent="-457200" algn="l" rtl="0" fontAlgn="base">
        <a:spcBef>
          <a:spcPts val="600"/>
        </a:spcBef>
        <a:spcAft>
          <a:spcPct val="0"/>
        </a:spcAft>
        <a:buSzPct val="90000"/>
        <a:buBlip>
          <a:blip r:embed="rId23"/>
        </a:buBlip>
        <a:defRPr sz="2200" kern="1200">
          <a:solidFill>
            <a:schemeClr val="tx1"/>
          </a:solidFill>
          <a:latin typeface="+mn-lt"/>
          <a:ea typeface="ＭＳ Ｐゴシック" pitchFamily="-110" charset="-128"/>
          <a:cs typeface="+mn-cs"/>
        </a:defRPr>
      </a:lvl2pPr>
      <a:lvl3pPr marL="1255713" indent="-341313" algn="l" rtl="0" fontAlgn="base">
        <a:spcBef>
          <a:spcPts val="600"/>
        </a:spcBef>
        <a:spcAft>
          <a:spcPct val="0"/>
        </a:spcAft>
        <a:buSzPct val="90000"/>
        <a:buBlip>
          <a:blip r:embed="rId24"/>
        </a:buBlip>
        <a:defRPr sz="2000" kern="1200">
          <a:solidFill>
            <a:schemeClr val="tx1"/>
          </a:solidFill>
          <a:latin typeface="+mn-lt"/>
          <a:ea typeface="ＭＳ Ｐゴシック" pitchFamily="-110" charset="-128"/>
          <a:cs typeface="+mn-cs"/>
        </a:defRPr>
      </a:lvl3pPr>
      <a:lvl4pPr marL="1597025" indent="-341313" algn="l" rtl="0" fontAlgn="base">
        <a:spcBef>
          <a:spcPts val="600"/>
        </a:spcBef>
        <a:spcAft>
          <a:spcPct val="0"/>
        </a:spcAft>
        <a:buSzPct val="90000"/>
        <a:buBlip>
          <a:blip r:embed="rId24"/>
        </a:buBlip>
        <a:defRPr kern="1200">
          <a:solidFill>
            <a:schemeClr val="tx1"/>
          </a:solidFill>
          <a:latin typeface="+mn-lt"/>
          <a:ea typeface="ＭＳ Ｐゴシック" pitchFamily="-110" charset="-128"/>
          <a:cs typeface="+mn-cs"/>
        </a:defRPr>
      </a:lvl4pPr>
      <a:lvl5pPr marL="1938338" indent="-341313" algn="l" rtl="0" fontAlgn="base">
        <a:spcBef>
          <a:spcPts val="600"/>
        </a:spcBef>
        <a:spcAft>
          <a:spcPct val="0"/>
        </a:spcAft>
        <a:buSzPct val="90000"/>
        <a:buBlip>
          <a:blip r:embed="rId24"/>
        </a:buBlip>
        <a:defRPr kern="1200">
          <a:solidFill>
            <a:schemeClr val="tx1"/>
          </a:solidFill>
          <a:latin typeface="+mn-lt"/>
          <a:ea typeface="ＭＳ Ｐゴシック" pitchFamily="-110"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hyperlink" Target="http://animoto.com/education/case_studies%23functionnotation" TargetMode="External"/><Relationship Id="rId4" Type="http://schemas.openxmlformats.org/officeDocument/2006/relationships/hyperlink" Target="http://animoto.com/education/case_studies%23watershed" TargetMode="External"/><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hyperlink" Target="http://animoto.com/education" TargetMode="External"/><Relationship Id="rId5" Type="http://schemas.openxmlformats.org/officeDocument/2006/relationships/hyperlink" Target="http://animoto.com/education/case_studies%23buddy"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www.picnik.com/app%23/in/start" TargetMode="External"/><Relationship Id="rId3" Type="http://schemas.openxmlformats.org/officeDocument/2006/relationships/hyperlink" Target="http://www.wordle.net/"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photopeach.com/album/9euagm" TargetMode="External"/><Relationship Id="rId3" Type="http://schemas.openxmlformats.org/officeDocument/2006/relationships/hyperlink" Target="http://photopeach.com/album/9p6hmv?ref=more"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3" Type="http://schemas.openxmlformats.org/officeDocument/2006/relationships/image" Target="../media/image2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4" Type="http://schemas.openxmlformats.org/officeDocument/2006/relationships/hyperlink" Target="http://voicethread.com/%23q.b119840.i624895" TargetMode="External"/><Relationship Id="rId1" Type="http://schemas.openxmlformats.org/officeDocument/2006/relationships/slideLayout" Target="../slideLayouts/slideLayout4.xml"/><Relationship Id="rId2" Type="http://schemas.openxmlformats.org/officeDocument/2006/relationships/hyperlink" Target="https://voicethread.com/%23q.b4622.i36067" TargetMode="External"/><Relationship Id="rId3" Type="http://schemas.openxmlformats.org/officeDocument/2006/relationships/hyperlink" Target="http://voicethread.com/%23q.b50562.i303124" TargetMode="External"/></Relationships>
</file>

<file path=ppt/slides/_rels/slide19.xml.rels><?xml version="1.0" encoding="UTF-8" standalone="yes"?>
<Relationships xmlns="http://schemas.openxmlformats.org/package/2006/relationships"><Relationship Id="rId4" Type="http://schemas.openxmlformats.org/officeDocument/2006/relationships/image" Target="../media/image29.jpe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hyperlink" Target="http://voicethread.com/%23home" TargetMode="External"/><Relationship Id="rId5" Type="http://schemas.openxmlformats.org/officeDocument/2006/relationships/hyperlink" Target="http://docs.google.com/Doc?id=dgqwv5cr_59f4vmh3c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hyperlink" Target="http://blabberize.com/view?id=73272"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b-7bobcats.wikispaces.com/Ocean+Blabbers" TargetMode="External"/></Relationships>
</file>

<file path=ppt/slides/_rels/slide22.xml.rels><?xml version="1.0" encoding="UTF-8" standalone="yes"?>
<Relationships xmlns="http://schemas.openxmlformats.org/package/2006/relationships"><Relationship Id="rId4" Type="http://schemas.openxmlformats.org/officeDocument/2006/relationships/image" Target="../media/image31.jpeg"/><Relationship Id="rId1" Type="http://schemas.openxmlformats.org/officeDocument/2006/relationships/slideLayout" Target="../slideLayouts/slideLayout13.xml"/><Relationship Id="rId2" Type="http://schemas.openxmlformats.org/officeDocument/2006/relationships/hyperlink" Target="http://docs.google.com/Doc?id=dgqwv5cr_58dk53wcf9" TargetMode="External"/><Relationship Id="rId3" Type="http://schemas.openxmlformats.org/officeDocument/2006/relationships/hyperlink" Target="http://blabberize.com/"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hyperlink" Target="http://www.voki.com/php/viewmessage/?chsm=f86927b51b5aad7b192b8d3324cde321&amp;mId=282651" TargetMode="External"/><Relationship Id="rId3" Type="http://schemas.openxmlformats.org/officeDocument/2006/relationships/hyperlink" Target="http://www.voki.com/mywebsite.php"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4" Type="http://schemas.openxmlformats.org/officeDocument/2006/relationships/hyperlink" Target="http://www.screencast.com/" TargetMode="External"/><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www.jingproject.com" TargetMode="External"/><Relationship Id="rId5" Type="http://schemas.openxmlformats.org/officeDocument/2006/relationships/image" Target="../media/image33.jpeg"/></Relationships>
</file>

<file path=ppt/slides/_rels/slide27.xml.rels><?xml version="1.0" encoding="UTF-8" standalone="yes"?>
<Relationships xmlns="http://schemas.openxmlformats.org/package/2006/relationships"><Relationship Id="rId2" Type="http://schemas.openxmlformats.org/officeDocument/2006/relationships/hyperlink" Target="http://math247.pbworks.com/Mathcasts+-+MPS+Students" TargetMode="External"/><Relationship Id="rId3" Type="http://schemas.openxmlformats.org/officeDocument/2006/relationships/hyperlink" Target="http://www.mathtrain.tv/"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35.png"/><Relationship Id="rId1" Type="http://schemas.openxmlformats.org/officeDocument/2006/relationships/video" Target="file://localhost/Users/Tech/Desktop/Let%20Your%20Student's%20Voice%20be%20Heard.ppt_media/High%20Island%20Visits%20China-Medium.m4v"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hyperlink" Target="http://www.scrapblog.com/"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hyperlink" Target="http://www.mixbook.com/photo-books/all/shapes-around-our-school-4086583" TargetMode="External"/><Relationship Id="rId3" Type="http://schemas.openxmlformats.org/officeDocument/2006/relationships/hyperlink" Target="http://www.mixbook.com/photo-books/education/my-favorite-animal-4186509" TargetMode="Externa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hyperlink" Target="mixbook2.pdf" TargetMode="External"/><Relationship Id="rId3" Type="http://schemas.openxmlformats.org/officeDocument/2006/relationships/hyperlink" Target="http://www.mixbook.com/" TargetMode="Externa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4" Type="http://schemas.openxmlformats.org/officeDocument/2006/relationships/hyperlink" Target="http://www.readwritethink.org/files/resources/interactives/comic/" TargetMode="External"/><Relationship Id="rId1" Type="http://schemas.openxmlformats.org/officeDocument/2006/relationships/slideLayout" Target="../slideLayouts/slideLayout4.xml"/><Relationship Id="rId2" Type="http://schemas.openxmlformats.org/officeDocument/2006/relationships/hyperlink" Target="http://www.superlame.com/" TargetMode="External"/><Relationship Id="rId3" Type="http://schemas.openxmlformats.org/officeDocument/2006/relationships/hyperlink" Target="http://www.makebeliefscomix.com/" TargetMode="External"/><Relationship Id="rId5" Type="http://schemas.openxmlformats.org/officeDocument/2006/relationships/hyperlink" Target="http://www.fodey.com/generators/newspaper/snippet.asp" TargetMode="External"/></Relationships>
</file>

<file path=ppt/slides/_rels/slide36.xml.rels><?xml version="1.0" encoding="UTF-8" standalone="yes"?>
<Relationships xmlns="http://schemas.openxmlformats.org/package/2006/relationships"><Relationship Id="rId2" Type="http://schemas.openxmlformats.org/officeDocument/2006/relationships/hyperlink" Target="http://www.kerpoof.com/" TargetMode="External"/><Relationship Id="rId3"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image" Target="../media/image40.png"/><Relationship Id="rId1" Type="http://schemas.openxmlformats.org/officeDocument/2006/relationships/video" Target="file://localhost/Users/Tech/Desktop/Let%20Your%20Student's%20Voice%20be%20Heard.ppt_media/NotOnTheTest.m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1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41.gi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image" Target="../media/image17.png"/><Relationship Id="rId1" Type="http://schemas.openxmlformats.org/officeDocument/2006/relationships/video" Target="file://localhost/Users/Tech/Desktop/Let%20Your%20Student's%20Voice%20be%20Heard.ppt_media/L2zqTYgcpfg-1.mov" TargetMode="External"/></Relationships>
</file>

<file path=ppt/slides/_rels/slide7.xml.rels><?xml version="1.0" encoding="UTF-8" standalone="yes"?>
<Relationships xmlns="http://schemas.openxmlformats.org/package/2006/relationships"><Relationship Id="rId4" Type="http://schemas.openxmlformats.org/officeDocument/2006/relationships/hyperlink" Target="https://docs.google.com/Doc?id=ddndgbgw_816db99brg8" TargetMode="External"/><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8.xml.rels><?xml version="1.0" encoding="UTF-8" standalone="yes"?>
<Relationships xmlns="http://schemas.openxmlformats.org/package/2006/relationships"><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22.png"/><Relationship Id="rId1" Type="http://schemas.openxmlformats.org/officeDocument/2006/relationships/video" Target="file://localhost/Users/Tech/Desktop/Let%20Your%20Student's%20Voice%20be%20Heard.ppt_media/animoto_video.mp4"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5" name="Subtitle 27"/>
          <p:cNvSpPr>
            <a:spLocks noGrp="1"/>
          </p:cNvSpPr>
          <p:nvPr>
            <p:ph type="subTitle" idx="1"/>
          </p:nvPr>
        </p:nvSpPr>
        <p:spPr>
          <a:xfrm>
            <a:off x="2209800" y="5056188"/>
            <a:ext cx="6477000" cy="1174750"/>
          </a:xfrm>
        </p:spPr>
        <p:txBody>
          <a:bodyPr/>
          <a:lstStyle/>
          <a:p>
            <a:pPr>
              <a:spcBef>
                <a:spcPct val="0"/>
              </a:spcBef>
            </a:pPr>
            <a:endParaRPr lang="en-US">
              <a:ea typeface="ＭＳ Ｐゴシック" pitchFamily="-110" charset="-128"/>
              <a:cs typeface="ＭＳ Ｐゴシック" pitchFamily="-110" charset="-128"/>
            </a:endParaRPr>
          </a:p>
        </p:txBody>
      </p:sp>
      <p:pic>
        <p:nvPicPr>
          <p:cNvPr id="23556" name="Picture 4" descr="act_one_qx"/>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3557" name="TextBox 7"/>
          <p:cNvSpPr txBox="1">
            <a:spLocks noChangeArrowheads="1"/>
          </p:cNvSpPr>
          <p:nvPr/>
        </p:nvSpPr>
        <p:spPr bwMode="auto">
          <a:xfrm>
            <a:off x="3581400" y="304800"/>
            <a:ext cx="5562600" cy="2062103"/>
          </a:xfrm>
          <a:prstGeom prst="rect">
            <a:avLst/>
          </a:prstGeom>
          <a:noFill/>
          <a:ln w="9525">
            <a:noFill/>
            <a:miter lim="800000"/>
            <a:headEnd/>
            <a:tailEnd/>
          </a:ln>
        </p:spPr>
        <p:txBody>
          <a:bodyPr>
            <a:prstTxWarp prst="textNoShape">
              <a:avLst/>
            </a:prstTxWarp>
            <a:spAutoFit/>
          </a:bodyPr>
          <a:lstStyle/>
          <a:p>
            <a:r>
              <a:rPr lang="en-US" sz="3200" b="1" dirty="0">
                <a:latin typeface="Trajan Pro"/>
                <a:cs typeface="Trajan Pro"/>
              </a:rPr>
              <a:t>Let Your Students’ Voices be Heard</a:t>
            </a:r>
            <a:r>
              <a:rPr lang="en-US" sz="3200" b="1" dirty="0" smtClean="0">
                <a:latin typeface="Trajan Pro"/>
                <a:cs typeface="Trajan Pro"/>
              </a:rPr>
              <a:t>: Free Resources to Reach 21</a:t>
            </a:r>
            <a:r>
              <a:rPr lang="en-US" sz="3200" b="1" baseline="30000" dirty="0" smtClean="0">
                <a:latin typeface="Trajan Pro"/>
                <a:cs typeface="Trajan Pro"/>
              </a:rPr>
              <a:t>st</a:t>
            </a:r>
            <a:r>
              <a:rPr lang="en-US" sz="3200" b="1" dirty="0" smtClean="0">
                <a:latin typeface="Trajan Pro"/>
                <a:cs typeface="Trajan Pro"/>
              </a:rPr>
              <a:t> Century Students</a:t>
            </a:r>
            <a:endParaRPr lang="en-US" sz="3200" b="1" dirty="0">
              <a:latin typeface="Trajan Pro"/>
              <a:cs typeface="Trajan Pro"/>
            </a:endParaRPr>
          </a:p>
        </p:txBody>
      </p:sp>
      <p:sp>
        <p:nvSpPr>
          <p:cNvPr id="23558" name="TextBox 28"/>
          <p:cNvSpPr txBox="1">
            <a:spLocks noChangeArrowheads="1"/>
          </p:cNvSpPr>
          <p:nvPr/>
        </p:nvSpPr>
        <p:spPr bwMode="auto">
          <a:xfrm>
            <a:off x="457200" y="4953000"/>
            <a:ext cx="3810000" cy="461665"/>
          </a:xfrm>
          <a:prstGeom prst="rect">
            <a:avLst/>
          </a:prstGeom>
          <a:noFill/>
          <a:ln w="9525">
            <a:noFill/>
            <a:miter lim="800000"/>
            <a:headEnd/>
            <a:tailEnd/>
          </a:ln>
        </p:spPr>
        <p:txBody>
          <a:bodyPr>
            <a:prstTxWarp prst="textNoShape">
              <a:avLst/>
            </a:prstTxWarp>
            <a:spAutoFit/>
          </a:bodyPr>
          <a:lstStyle/>
          <a:p>
            <a:pPr algn="r"/>
            <a:r>
              <a:rPr lang="en-US" dirty="0"/>
              <a:t>Corina </a:t>
            </a:r>
            <a:r>
              <a:rPr lang="en-US" dirty="0" smtClean="0"/>
              <a:t>Long, M.Ed., M.T.T.</a:t>
            </a:r>
            <a:endParaRPr lang="en-US"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6"/>
          <p:cNvSpPr>
            <a:spLocks noGrp="1"/>
          </p:cNvSpPr>
          <p:nvPr>
            <p:ph type="title"/>
          </p:nvPr>
        </p:nvSpPr>
        <p:spPr/>
        <p:txBody>
          <a:bodyPr anchor="ctr"/>
          <a:lstStyle/>
          <a:p>
            <a:pPr algn="ctr"/>
            <a:r>
              <a:rPr lang="en-US" sz="4000" b="1" dirty="0" smtClean="0">
                <a:solidFill>
                  <a:schemeClr val="tx1">
                    <a:lumMod val="95000"/>
                    <a:lumOff val="5000"/>
                  </a:schemeClr>
                </a:solidFill>
                <a:ea typeface="Arial Black" pitchFamily="-110" charset="0"/>
                <a:cs typeface="Arial Black" pitchFamily="-110" charset="0"/>
              </a:rPr>
              <a:t>More Examples</a:t>
            </a:r>
          </a:p>
        </p:txBody>
      </p:sp>
      <p:sp>
        <p:nvSpPr>
          <p:cNvPr id="33796" name="Text Placeholder 8"/>
          <p:cNvSpPr>
            <a:spLocks noGrp="1"/>
          </p:cNvSpPr>
          <p:nvPr>
            <p:ph sz="half" idx="4294967295"/>
          </p:nvPr>
        </p:nvSpPr>
        <p:spPr>
          <a:xfrm>
            <a:off x="990600" y="1676400"/>
            <a:ext cx="7086600" cy="1295400"/>
          </a:xfrm>
        </p:spPr>
        <p:txBody>
          <a:bodyPr>
            <a:normAutofit fontScale="85000" lnSpcReduction="10000"/>
          </a:bodyPr>
          <a:lstStyle/>
          <a:p>
            <a:pPr>
              <a:buNone/>
            </a:pPr>
            <a:r>
              <a:rPr lang="en-US" sz="3200" dirty="0" smtClean="0">
                <a:latin typeface="Arial"/>
                <a:cs typeface="Arial"/>
              </a:rPr>
              <a:t>     For movies that are over 30 seconds, you need to apply for a free educator account at  </a:t>
            </a:r>
            <a:r>
              <a:rPr lang="en-US" sz="3200" dirty="0" smtClean="0">
                <a:latin typeface="Arial"/>
                <a:cs typeface="Arial"/>
                <a:hlinkClick r:id="rId3"/>
              </a:rPr>
              <a:t>http://animoto.com/education</a:t>
            </a:r>
            <a:endParaRPr lang="en-US" sz="3200" dirty="0" smtClean="0">
              <a:latin typeface="Arial"/>
              <a:cs typeface="Arial"/>
            </a:endParaRPr>
          </a:p>
          <a:p>
            <a:pPr>
              <a:buNone/>
            </a:pPr>
            <a:endParaRPr lang="en-US" sz="3200" dirty="0" smtClean="0"/>
          </a:p>
          <a:p>
            <a:endParaRPr lang="en-US" sz="2400" dirty="0" smtClean="0"/>
          </a:p>
          <a:p>
            <a:endParaRPr lang="en-US" sz="2400" dirty="0" smtClean="0"/>
          </a:p>
        </p:txBody>
      </p:sp>
      <p:sp>
        <p:nvSpPr>
          <p:cNvPr id="10" name="Rectangle 9"/>
          <p:cNvSpPr/>
          <p:nvPr/>
        </p:nvSpPr>
        <p:spPr>
          <a:xfrm>
            <a:off x="1676400" y="3276600"/>
            <a:ext cx="6629400" cy="1938992"/>
          </a:xfrm>
          <a:prstGeom prst="rect">
            <a:avLst/>
          </a:prstGeom>
        </p:spPr>
        <p:txBody>
          <a:bodyPr wrap="square">
            <a:spAutoFit/>
          </a:bodyPr>
          <a:lstStyle/>
          <a:p>
            <a:endParaRPr lang="en-US" dirty="0" smtClean="0">
              <a:hlinkClick r:id="rId4"/>
            </a:endParaRPr>
          </a:p>
          <a:p>
            <a:r>
              <a:rPr lang="en-US" dirty="0" smtClean="0">
                <a:hlinkClick r:id="rId5"/>
              </a:rPr>
              <a:t>Be a Buddy and Not a Bully</a:t>
            </a:r>
            <a:endParaRPr lang="en-US" dirty="0" smtClean="0"/>
          </a:p>
          <a:p>
            <a:endParaRPr lang="en-US" dirty="0" smtClean="0"/>
          </a:p>
          <a:p>
            <a:r>
              <a:rPr lang="en-US" dirty="0" smtClean="0">
                <a:hlinkClick r:id="rId6"/>
              </a:rPr>
              <a:t>Functions</a:t>
            </a:r>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533400" y="685800"/>
            <a:ext cx="8229600" cy="6986528"/>
          </a:xfrm>
          <a:prstGeom prst="rect">
            <a:avLst/>
          </a:prstGeom>
        </p:spPr>
        <p:txBody>
          <a:bodyPr wrap="square">
            <a:spAutoFit/>
          </a:bodyPr>
          <a:lstStyle/>
          <a:p>
            <a:pPr algn="ctr"/>
            <a:r>
              <a:rPr lang="en-US" sz="3600" dirty="0" smtClean="0"/>
              <a:t>Ideas</a:t>
            </a:r>
          </a:p>
          <a:p>
            <a:endParaRPr lang="en-US" sz="2000" dirty="0" smtClean="0"/>
          </a:p>
          <a:p>
            <a:pPr>
              <a:buFont typeface="Arial"/>
              <a:buChar char="•"/>
            </a:pPr>
            <a:r>
              <a:rPr lang="en-US" sz="2800" dirty="0" smtClean="0"/>
              <a:t>Create vocabulary shows by saving PowerPoint slides as </a:t>
            </a:r>
            <a:r>
              <a:rPr lang="en-US" sz="2800" dirty="0" err="1" smtClean="0"/>
              <a:t>jpgs</a:t>
            </a:r>
            <a:r>
              <a:rPr lang="en-US" sz="2800" dirty="0" smtClean="0"/>
              <a:t>.</a:t>
            </a:r>
          </a:p>
          <a:p>
            <a:endParaRPr lang="en-US" sz="2800" dirty="0" smtClean="0"/>
          </a:p>
          <a:p>
            <a:pPr>
              <a:buFont typeface="Arial"/>
              <a:buChar char="•"/>
            </a:pPr>
            <a:r>
              <a:rPr lang="en-US" sz="2800" dirty="0" smtClean="0"/>
              <a:t>Use </a:t>
            </a:r>
            <a:r>
              <a:rPr lang="en-US" sz="2800" dirty="0" smtClean="0">
                <a:hlinkClick r:id="rId2"/>
              </a:rPr>
              <a:t>Picnik</a:t>
            </a:r>
            <a:r>
              <a:rPr lang="en-US" sz="2800" dirty="0" smtClean="0"/>
              <a:t> to add text to your images first.</a:t>
            </a:r>
          </a:p>
          <a:p>
            <a:endParaRPr lang="en-US" sz="2800" dirty="0" smtClean="0"/>
          </a:p>
          <a:p>
            <a:pPr>
              <a:buFont typeface="Arial"/>
              <a:buChar char="•"/>
            </a:pPr>
            <a:r>
              <a:rPr lang="en-US" sz="2800" dirty="0" smtClean="0"/>
              <a:t> Create shows to introduce complex skills. </a:t>
            </a:r>
          </a:p>
          <a:p>
            <a:endParaRPr lang="en-US" sz="2800" dirty="0" smtClean="0"/>
          </a:p>
          <a:p>
            <a:pPr>
              <a:buFont typeface="Arial"/>
              <a:buChar char="•"/>
            </a:pPr>
            <a:r>
              <a:rPr lang="en-US" sz="2800" dirty="0" smtClean="0"/>
              <a:t>Let students create book trailers.</a:t>
            </a:r>
          </a:p>
          <a:p>
            <a:pPr>
              <a:buFont typeface="Arial"/>
              <a:buChar char="•"/>
            </a:pPr>
            <a:endParaRPr lang="en-US" sz="2800" dirty="0" smtClean="0"/>
          </a:p>
          <a:p>
            <a:pPr>
              <a:buFont typeface="Arial"/>
              <a:buChar char="•"/>
            </a:pPr>
            <a:r>
              <a:rPr lang="en-US" sz="2800" dirty="0" smtClean="0"/>
              <a:t>Add </a:t>
            </a:r>
            <a:r>
              <a:rPr lang="en-US" sz="2800" dirty="0" smtClean="0">
                <a:hlinkClick r:id="rId3"/>
              </a:rPr>
              <a:t>Wordles</a:t>
            </a:r>
            <a:r>
              <a:rPr lang="en-US" sz="2800" dirty="0" smtClean="0"/>
              <a:t> to your shows.</a:t>
            </a:r>
          </a:p>
          <a:p>
            <a:pPr>
              <a:buFont typeface="Arial"/>
              <a:buChar char="•"/>
            </a:pPr>
            <a:endParaRPr lang="en-US" sz="2800" dirty="0" smtClean="0"/>
          </a:p>
          <a:p>
            <a:pPr>
              <a:buFont typeface="Arial"/>
              <a:buChar char="•"/>
            </a:pPr>
            <a:r>
              <a:rPr lang="en-US" sz="2800" dirty="0" smtClean="0"/>
              <a:t>Add Discovery (medium) images</a:t>
            </a:r>
          </a:p>
          <a:p>
            <a:endParaRPr lang="en-US" sz="2800" dirty="0" smtClean="0"/>
          </a:p>
          <a:p>
            <a:endParaRPr lang="en-US" sz="2800" dirty="0" smtClean="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PhotoPeach</a:t>
            </a:r>
            <a:endParaRPr lang="en-US" dirty="0"/>
          </a:p>
        </p:txBody>
      </p:sp>
      <p:pic>
        <p:nvPicPr>
          <p:cNvPr id="6" name="Picture Placeholder 5" descr="PhotoPeach - free photo slideshows with music.jpg"/>
          <p:cNvPicPr>
            <a:picLocks noGrp="1" noChangeAspect="1"/>
          </p:cNvPicPr>
          <p:nvPr>
            <p:ph type="pic" sz="quarter" idx="15"/>
          </p:nvPr>
        </p:nvPicPr>
        <p:blipFill>
          <a:blip r:embed="rId2"/>
          <a:srcRect l="-32107" r="-32107"/>
          <a:stretch>
            <a:fillRect/>
          </a:stretch>
        </p:blipFill>
        <p:spPr>
          <a:xfrm rot="21240000">
            <a:off x="925062" y="568458"/>
            <a:ext cx="5222578" cy="3393660"/>
          </a:xfrm>
        </p:spPr>
      </p:pic>
      <p:sp>
        <p:nvSpPr>
          <p:cNvPr id="4" name="Text Placeholder 3"/>
          <p:cNvSpPr>
            <a:spLocks noGrp="1"/>
          </p:cNvSpPr>
          <p:nvPr>
            <p:ph type="body" sz="half" idx="2"/>
          </p:nvPr>
        </p:nvSpPr>
        <p:spPr>
          <a:xfrm>
            <a:off x="3200400" y="5334000"/>
            <a:ext cx="5532958" cy="865093"/>
          </a:xfrm>
        </p:spPr>
        <p:txBody>
          <a:bodyPr/>
          <a:lstStyle/>
          <a:p>
            <a:r>
              <a:rPr lang="en-US" dirty="0" smtClean="0">
                <a:latin typeface="Arial"/>
                <a:cs typeface="Arial"/>
              </a:rPr>
              <a:t>Quickly and easily create an audio slideshow with captions.</a:t>
            </a:r>
            <a:endParaRPr lang="en-US" dirty="0">
              <a:latin typeface="Arial"/>
              <a:cs typeface="Aria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1905000" y="2133600"/>
            <a:ext cx="6781800" cy="2904744"/>
          </a:xfrm>
        </p:spPr>
        <p:txBody>
          <a:bodyPr/>
          <a:lstStyle/>
          <a:p>
            <a:r>
              <a:rPr lang="en-US" dirty="0" err="1" smtClean="0"/>
              <a:t>PhotoPeach</a:t>
            </a:r>
            <a:r>
              <a:rPr lang="en-US" dirty="0" smtClean="0"/>
              <a:t> Examples</a:t>
            </a:r>
            <a:endParaRPr lang="en-US" dirty="0"/>
          </a:p>
        </p:txBody>
      </p:sp>
      <p:sp>
        <p:nvSpPr>
          <p:cNvPr id="6" name="Subtitle 5"/>
          <p:cNvSpPr>
            <a:spLocks noGrp="1"/>
          </p:cNvSpPr>
          <p:nvPr>
            <p:ph type="subTitle" idx="1"/>
          </p:nvPr>
        </p:nvSpPr>
        <p:spPr>
          <a:xfrm>
            <a:off x="1981200" y="5181600"/>
            <a:ext cx="6477000" cy="1174088"/>
          </a:xfrm>
        </p:spPr>
        <p:txBody>
          <a:bodyPr>
            <a:normAutofit/>
          </a:bodyPr>
          <a:lstStyle/>
          <a:p>
            <a:r>
              <a:rPr lang="en-US" sz="3200" dirty="0" smtClean="0">
                <a:hlinkClick r:id="rId2"/>
              </a:rPr>
              <a:t>Sharks</a:t>
            </a:r>
            <a:endParaRPr lang="en-US" sz="3200" dirty="0" smtClean="0"/>
          </a:p>
          <a:p>
            <a:endParaRPr lang="en-US" sz="3200" dirty="0" smtClean="0"/>
          </a:p>
          <a:p>
            <a:r>
              <a:rPr lang="en-US" sz="3200" dirty="0" smtClean="0">
                <a:hlinkClick r:id="rId3"/>
              </a:rPr>
              <a:t>Gingerbread Houses</a:t>
            </a:r>
            <a:endParaRPr lang="en-US" sz="3200" dirty="0"/>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3"/>
          <p:cNvSpPr>
            <a:spLocks noGrp="1" noChangeArrowheads="1"/>
          </p:cNvSpPr>
          <p:nvPr>
            <p:ph type="body" sz="half" idx="4294967295"/>
          </p:nvPr>
        </p:nvSpPr>
        <p:spPr>
          <a:xfrm>
            <a:off x="152400" y="1828800"/>
            <a:ext cx="3429000" cy="4572000"/>
          </a:xfrm>
        </p:spPr>
        <p:txBody>
          <a:bodyPr>
            <a:normAutofit fontScale="92500"/>
          </a:bodyPr>
          <a:lstStyle/>
          <a:p>
            <a:pPr marL="0" indent="0">
              <a:lnSpc>
                <a:spcPct val="110000"/>
              </a:lnSpc>
              <a:buNone/>
            </a:pPr>
            <a:r>
              <a:rPr lang="en-US" dirty="0" smtClean="0">
                <a:latin typeface="Arial"/>
                <a:cs typeface="Arial"/>
              </a:rPr>
              <a:t>Holds any type of media (images, documents, and videos)</a:t>
            </a:r>
          </a:p>
          <a:p>
            <a:pPr marL="0" indent="0">
              <a:lnSpc>
                <a:spcPct val="110000"/>
              </a:lnSpc>
              <a:buNone/>
            </a:pPr>
            <a:r>
              <a:rPr lang="en-US" dirty="0" smtClean="0">
                <a:latin typeface="Arial"/>
                <a:cs typeface="Arial"/>
              </a:rPr>
              <a:t>Comment 5 different ways - voice (with a </a:t>
            </a:r>
            <a:r>
              <a:rPr lang="en-US" dirty="0" err="1" smtClean="0">
                <a:latin typeface="Arial"/>
                <a:cs typeface="Arial"/>
              </a:rPr>
              <a:t>mic</a:t>
            </a:r>
            <a:r>
              <a:rPr lang="en-US" dirty="0" smtClean="0">
                <a:latin typeface="Arial"/>
                <a:cs typeface="Arial"/>
              </a:rPr>
              <a:t> or phone), text, audio file, or video (with a webcam) </a:t>
            </a:r>
          </a:p>
          <a:p>
            <a:pPr marL="0" indent="0">
              <a:lnSpc>
                <a:spcPct val="110000"/>
              </a:lnSpc>
              <a:buNone/>
            </a:pPr>
            <a:r>
              <a:rPr lang="en-US" dirty="0" smtClean="0">
                <a:latin typeface="Arial"/>
                <a:cs typeface="Arial"/>
              </a:rPr>
              <a:t>Share </a:t>
            </a:r>
            <a:r>
              <a:rPr lang="en-US" dirty="0" smtClean="0"/>
              <a:t/>
            </a:r>
            <a:br>
              <a:rPr lang="en-US" dirty="0" smtClean="0"/>
            </a:br>
            <a:r>
              <a:rPr lang="en-US" dirty="0" smtClean="0"/>
              <a:t/>
            </a:r>
            <a:br>
              <a:rPr lang="en-US" dirty="0" smtClean="0"/>
            </a:br>
            <a:endParaRPr lang="en-US" dirty="0" smtClean="0"/>
          </a:p>
        </p:txBody>
      </p:sp>
      <p:pic>
        <p:nvPicPr>
          <p:cNvPr id="35843" name="Picture 4"/>
          <p:cNvPicPr>
            <a:picLocks noChangeAspect="1" noChangeArrowheads="1"/>
          </p:cNvPicPr>
          <p:nvPr/>
        </p:nvPicPr>
        <p:blipFill>
          <a:blip r:embed="rId2"/>
          <a:srcRect/>
          <a:stretch>
            <a:fillRect/>
          </a:stretch>
        </p:blipFill>
        <p:spPr bwMode="auto">
          <a:xfrm>
            <a:off x="228600" y="228600"/>
            <a:ext cx="8666163" cy="790575"/>
          </a:xfrm>
          <a:prstGeom prst="rect">
            <a:avLst/>
          </a:prstGeom>
          <a:noFill/>
          <a:ln w="9525">
            <a:noFill/>
            <a:miter lim="800000"/>
            <a:headEnd/>
            <a:tailEnd/>
          </a:ln>
        </p:spPr>
      </p:pic>
      <p:pic>
        <p:nvPicPr>
          <p:cNvPr id="6" name="Picture 6"/>
          <p:cNvPicPr>
            <a:picLocks noChangeAspect="1" noChangeArrowheads="1"/>
          </p:cNvPicPr>
          <p:nvPr/>
        </p:nvPicPr>
        <p:blipFill>
          <a:blip r:embed="rId3"/>
          <a:srcRect/>
          <a:stretch>
            <a:fillRect/>
          </a:stretch>
        </p:blipFill>
        <p:spPr bwMode="auto">
          <a:xfrm>
            <a:off x="3581400" y="1524000"/>
            <a:ext cx="5335981" cy="4322763"/>
          </a:xfrm>
          <a:prstGeom prst="rect">
            <a:avLst/>
          </a:prstGeom>
          <a:noFill/>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3"/>
          <p:cNvSpPr>
            <a:spLocks noGrp="1"/>
          </p:cNvSpPr>
          <p:nvPr>
            <p:ph type="title"/>
          </p:nvPr>
        </p:nvSpPr>
        <p:spPr>
          <a:xfrm>
            <a:off x="457200" y="1371600"/>
            <a:ext cx="7772400" cy="1362075"/>
          </a:xfrm>
        </p:spPr>
        <p:txBody>
          <a:bodyPr/>
          <a:lstStyle/>
          <a:p>
            <a:r>
              <a:rPr lang="en-US" dirty="0" err="1" smtClean="0">
                <a:ea typeface="ＭＳ Ｐゴシック" pitchFamily="-110" charset="-128"/>
                <a:cs typeface="ＭＳ Ｐゴシック" pitchFamily="-110" charset="-128"/>
              </a:rPr>
              <a:t>Voicethread</a:t>
            </a:r>
            <a:r>
              <a:rPr lang="en-US" dirty="0" smtClean="0">
                <a:ea typeface="ＭＳ Ｐゴシック" pitchFamily="-110" charset="-128"/>
                <a:cs typeface="ＭＳ Ｐゴシック" pitchFamily="-110" charset="-128"/>
              </a:rPr>
              <a:t> Examples</a:t>
            </a:r>
          </a:p>
        </p:txBody>
      </p:sp>
      <p:sp>
        <p:nvSpPr>
          <p:cNvPr id="5" name="Text Placeholder 4"/>
          <p:cNvSpPr>
            <a:spLocks noGrp="1"/>
          </p:cNvSpPr>
          <p:nvPr>
            <p:ph type="body" idx="1"/>
          </p:nvPr>
        </p:nvSpPr>
        <p:spPr>
          <a:xfrm>
            <a:off x="457200" y="3557588"/>
            <a:ext cx="7772400" cy="2309812"/>
          </a:xfrm>
        </p:spPr>
        <p:txBody>
          <a:bodyPr>
            <a:normAutofit/>
          </a:bodyPr>
          <a:lstStyle/>
          <a:p>
            <a:pPr fontAlgn="auto">
              <a:spcAft>
                <a:spcPts val="0"/>
              </a:spcAft>
              <a:defRPr/>
            </a:pPr>
            <a:r>
              <a:rPr lang="en-US" dirty="0" smtClean="0">
                <a:hlinkClick r:id="rId2"/>
              </a:rPr>
              <a:t>https://voicethread.com/#q.b4622.i36067</a:t>
            </a:r>
            <a:endParaRPr lang="en-US" dirty="0" smtClean="0"/>
          </a:p>
          <a:p>
            <a:pPr fontAlgn="auto">
              <a:spcAft>
                <a:spcPts val="0"/>
              </a:spcAft>
              <a:defRPr/>
            </a:pPr>
            <a:endParaRPr lang="en-US" dirty="0" smtClean="0"/>
          </a:p>
          <a:p>
            <a:pPr fontAlgn="auto">
              <a:spcAft>
                <a:spcPts val="0"/>
              </a:spcAft>
              <a:defRPr/>
            </a:pPr>
            <a:r>
              <a:rPr lang="en-US" dirty="0" smtClean="0">
                <a:hlinkClick r:id="rId3"/>
              </a:rPr>
              <a:t>http://voicethread.com/#q.b50562.i303124</a:t>
            </a:r>
            <a:endParaRPr lang="en-US" dirty="0" smtClean="0"/>
          </a:p>
          <a:p>
            <a:pPr fontAlgn="auto">
              <a:spcAft>
                <a:spcPts val="0"/>
              </a:spcAft>
              <a:defRPr/>
            </a:pPr>
            <a:endParaRPr lang="en-US" dirty="0" smtClean="0"/>
          </a:p>
          <a:p>
            <a:pPr fontAlgn="auto">
              <a:spcAft>
                <a:spcPts val="0"/>
              </a:spcAft>
              <a:defRPr/>
            </a:pPr>
            <a:r>
              <a:rPr lang="en-US" dirty="0" smtClean="0">
                <a:hlinkClick r:id="rId4"/>
              </a:rPr>
              <a:t>http://voicethread.com/#q.b119840.i624895</a:t>
            </a:r>
            <a:endParaRPr lang="en-US" dirty="0" smtClean="0"/>
          </a:p>
          <a:p>
            <a:pPr fontAlgn="auto">
              <a:spcAft>
                <a:spcPts val="0"/>
              </a:spcAft>
              <a:defRPr/>
            </a:pPr>
            <a:endParaRPr lang="en-US" dirty="0" smtClean="0"/>
          </a:p>
          <a:p>
            <a:pPr fontAlgn="auto">
              <a:spcAft>
                <a:spcPts val="0"/>
              </a:spcAft>
              <a:defRPr/>
            </a:pPr>
            <a:endParaRPr lang="en-US" dirty="0" smtClean="0"/>
          </a:p>
          <a:p>
            <a:pPr fontAlgn="auto">
              <a:spcAft>
                <a:spcPts val="0"/>
              </a:spcAft>
              <a:defRPr/>
            </a:pPr>
            <a:endParaRPr lang="en-US" dirty="0" smtClean="0"/>
          </a:p>
          <a:p>
            <a:pPr fontAlgn="auto">
              <a:spcAft>
                <a:spcPts val="0"/>
              </a:spcAft>
              <a:defRPr/>
            </a:pPr>
            <a:endParaRPr lang="en-US" dirty="0"/>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z="4000" dirty="0" smtClean="0">
                <a:ea typeface="ＭＳ Ｐゴシック" pitchFamily="-110" charset="-128"/>
                <a:cs typeface="ＭＳ Ｐゴシック" pitchFamily="-110" charset="-128"/>
                <a:hlinkClick r:id="rId3"/>
              </a:rPr>
              <a:t>Voicethread </a:t>
            </a:r>
            <a:r>
              <a:rPr lang="en-US" sz="3600" dirty="0" smtClean="0">
                <a:ea typeface="ＭＳ Ｐゴシック" pitchFamily="-110" charset="-128"/>
                <a:cs typeface="ＭＳ Ｐゴシック" pitchFamily="-110" charset="-128"/>
                <a:hlinkClick r:id="rId3"/>
              </a:rPr>
              <a:t/>
            </a:r>
            <a:br>
              <a:rPr lang="en-US" sz="3600" dirty="0" smtClean="0">
                <a:ea typeface="ＭＳ Ｐゴシック" pitchFamily="-110" charset="-128"/>
                <a:cs typeface="ＭＳ Ｐゴシック" pitchFamily="-110" charset="-128"/>
                <a:hlinkClick r:id="rId3"/>
              </a:rPr>
            </a:br>
            <a:r>
              <a:rPr lang="en-US" sz="3600" dirty="0" smtClean="0">
                <a:ea typeface="ＭＳ Ｐゴシック" pitchFamily="-110" charset="-128"/>
                <a:cs typeface="ＭＳ Ｐゴシック" pitchFamily="-110" charset="-128"/>
                <a:hlinkClick r:id="rId3"/>
              </a:rPr>
              <a:t/>
            </a:r>
            <a:br>
              <a:rPr lang="en-US" sz="3600" dirty="0" smtClean="0">
                <a:ea typeface="ＭＳ Ｐゴシック" pitchFamily="-110" charset="-128"/>
                <a:cs typeface="ＭＳ Ｐゴシック" pitchFamily="-110" charset="-128"/>
                <a:hlinkClick r:id="rId3"/>
              </a:rPr>
            </a:br>
            <a:r>
              <a:rPr lang="en-US" sz="6000" dirty="0" smtClean="0">
                <a:ea typeface="ＭＳ Ｐゴシック" pitchFamily="-110" charset="-128"/>
                <a:cs typeface="ＭＳ Ｐゴシック" pitchFamily="-110" charset="-128"/>
                <a:hlinkClick r:id="rId3"/>
              </a:rPr>
              <a:t/>
            </a:r>
            <a:br>
              <a:rPr lang="en-US" sz="6000" dirty="0" smtClean="0">
                <a:ea typeface="ＭＳ Ｐゴシック" pitchFamily="-110" charset="-128"/>
                <a:cs typeface="ＭＳ Ｐゴシック" pitchFamily="-110" charset="-128"/>
                <a:hlinkClick r:id="rId3"/>
              </a:rPr>
            </a:br>
            <a:endParaRPr lang="en-US" sz="6000" dirty="0" smtClean="0">
              <a:ea typeface="ＭＳ Ｐゴシック" pitchFamily="-110" charset="-128"/>
              <a:cs typeface="ＭＳ Ｐゴシック" pitchFamily="-110" charset="-128"/>
            </a:endParaRPr>
          </a:p>
        </p:txBody>
      </p:sp>
      <p:pic>
        <p:nvPicPr>
          <p:cNvPr id="9" name="Picture Placeholder 8" descr="VoiceThread - Group conversations around images, documents, and videos-1.jpg"/>
          <p:cNvPicPr>
            <a:picLocks noGrp="1" noChangeAspect="1"/>
          </p:cNvPicPr>
          <p:nvPr>
            <p:ph type="pic" sz="quarter" idx="15"/>
          </p:nvPr>
        </p:nvPicPr>
        <p:blipFill>
          <a:blip r:embed="rId4"/>
          <a:srcRect t="-20737" b="-20737"/>
          <a:stretch>
            <a:fillRect/>
          </a:stretch>
        </p:blipFill>
        <p:spPr/>
      </p:pic>
      <p:sp>
        <p:nvSpPr>
          <p:cNvPr id="6" name="TextBox 5"/>
          <p:cNvSpPr txBox="1"/>
          <p:nvPr/>
        </p:nvSpPr>
        <p:spPr>
          <a:xfrm>
            <a:off x="2286000" y="4343400"/>
            <a:ext cx="6858000" cy="646331"/>
          </a:xfrm>
          <a:prstGeom prst="rect">
            <a:avLst/>
          </a:prstGeom>
          <a:noFill/>
        </p:spPr>
        <p:txBody>
          <a:bodyPr wrap="square" rtlCol="0">
            <a:spAutoFit/>
          </a:bodyPr>
          <a:lstStyle/>
          <a:p>
            <a:r>
              <a:rPr lang="en-US" sz="3600" dirty="0" smtClean="0">
                <a:hlinkClick r:id="rId5"/>
              </a:rPr>
              <a:t>Step-by-Step Guide</a:t>
            </a:r>
            <a:endParaRPr lang="en-US" sz="36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a:srcRect/>
          <a:stretch>
            <a:fillRect/>
          </a:stretch>
        </p:blipFill>
        <p:spPr bwMode="auto">
          <a:xfrm>
            <a:off x="-6933" y="0"/>
            <a:ext cx="9294215" cy="6858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2"/>
          <p:cNvSpPr>
            <a:spLocks noGrp="1" noChangeArrowheads="1"/>
          </p:cNvSpPr>
          <p:nvPr>
            <p:ph idx="1"/>
          </p:nvPr>
        </p:nvSpPr>
        <p:spPr/>
        <p:txBody>
          <a:bodyPr/>
          <a:lstStyle/>
          <a:p>
            <a:pPr marL="0" indent="0">
              <a:buFontTx/>
              <a:buNone/>
            </a:pPr>
            <a:endParaRPr lang="en-US" dirty="0" smtClean="0"/>
          </a:p>
          <a:p>
            <a:pPr marL="0" indent="0">
              <a:buFontTx/>
              <a:buNone/>
            </a:pPr>
            <a:r>
              <a:rPr lang="en-US" sz="3200" dirty="0" err="1" smtClean="0">
                <a:latin typeface="Arial"/>
                <a:cs typeface="Arial"/>
              </a:rPr>
              <a:t>Blabberize</a:t>
            </a:r>
            <a:r>
              <a:rPr lang="en-US" sz="3200" dirty="0" smtClean="0">
                <a:latin typeface="Arial"/>
                <a:cs typeface="Arial"/>
              </a:rPr>
              <a:t> helps students to take pride in their work and be motivated to become better speakers and writers.</a:t>
            </a:r>
          </a:p>
          <a:p>
            <a:pPr marL="0" indent="0">
              <a:buFontTx/>
              <a:buNone/>
            </a:pPr>
            <a:r>
              <a:rPr lang="en-US" dirty="0" smtClean="0">
                <a:hlinkClick r:id="rId3"/>
              </a:rPr>
              <a:t>Ocean Blabbers</a:t>
            </a:r>
            <a:endParaRPr lang="en-US" dirty="0" smtClean="0"/>
          </a:p>
          <a:p>
            <a:pPr marL="0" indent="0">
              <a:buFontTx/>
              <a:buNone/>
            </a:pPr>
            <a:r>
              <a:rPr lang="en-US" dirty="0" smtClean="0">
                <a:hlinkClick r:id="rId4"/>
              </a:rPr>
              <a:t>Baby Chick Blabber</a:t>
            </a:r>
            <a:endParaRPr lang="en-US" dirty="0" smtClean="0"/>
          </a:p>
          <a:p>
            <a:pPr lvl="1">
              <a:buNone/>
            </a:pPr>
            <a:endParaRPr lang="en-US" dirty="0" smtClean="0"/>
          </a:p>
          <a:p>
            <a:pPr lvl="1">
              <a:buNone/>
            </a:pPr>
            <a:endParaRPr lang="en-US" dirty="0" smtClean="0"/>
          </a:p>
          <a:p>
            <a:pPr marL="0" indent="0">
              <a:buNone/>
            </a:pPr>
            <a:endParaRPr lang="en-US" dirty="0"/>
          </a:p>
        </p:txBody>
      </p:sp>
      <p:sp>
        <p:nvSpPr>
          <p:cNvPr id="4" name="TextBox 3"/>
          <p:cNvSpPr txBox="1"/>
          <p:nvPr/>
        </p:nvSpPr>
        <p:spPr>
          <a:xfrm>
            <a:off x="3200400" y="838200"/>
            <a:ext cx="2373566" cy="584776"/>
          </a:xfrm>
          <a:prstGeom prst="rect">
            <a:avLst/>
          </a:prstGeom>
          <a:noFill/>
        </p:spPr>
        <p:txBody>
          <a:bodyPr wrap="none" rtlCol="0">
            <a:spAutoFit/>
          </a:bodyPr>
          <a:lstStyle/>
          <a:p>
            <a:r>
              <a:rPr lang="en-US" sz="3200" dirty="0" smtClean="0">
                <a:latin typeface="Arial Black"/>
                <a:cs typeface="Arial Black"/>
              </a:rPr>
              <a:t>Examples</a:t>
            </a:r>
            <a:endParaRPr lang="en-US" sz="3200" dirty="0">
              <a:latin typeface="Arial Black"/>
              <a:cs typeface="Arial Black"/>
            </a:endParaRP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1143000" y="2514600"/>
            <a:ext cx="5181600" cy="461665"/>
          </a:xfrm>
          <a:prstGeom prst="rect">
            <a:avLst/>
          </a:prstGeom>
          <a:noFill/>
        </p:spPr>
        <p:txBody>
          <a:bodyPr wrap="square" rtlCol="0">
            <a:spAutoFit/>
          </a:bodyPr>
          <a:lstStyle/>
          <a:p>
            <a:r>
              <a:rPr lang="en-US" dirty="0" smtClean="0">
                <a:hlinkClick r:id="rId2"/>
              </a:rPr>
              <a:t>Step-by-Step Guide</a:t>
            </a:r>
            <a:endParaRPr lang="en-US" dirty="0"/>
          </a:p>
        </p:txBody>
      </p:sp>
      <p:sp>
        <p:nvSpPr>
          <p:cNvPr id="9" name="TextBox 8"/>
          <p:cNvSpPr txBox="1"/>
          <p:nvPr/>
        </p:nvSpPr>
        <p:spPr>
          <a:xfrm>
            <a:off x="1143000" y="4191000"/>
            <a:ext cx="6477000" cy="830997"/>
          </a:xfrm>
          <a:prstGeom prst="rect">
            <a:avLst/>
          </a:prstGeom>
          <a:noFill/>
        </p:spPr>
        <p:txBody>
          <a:bodyPr wrap="square" rtlCol="0">
            <a:spAutoFit/>
          </a:bodyPr>
          <a:lstStyle/>
          <a:p>
            <a:r>
              <a:rPr lang="en-US" dirty="0" smtClean="0">
                <a:hlinkClick r:id="rId3"/>
              </a:rPr>
              <a:t>http://blabberize.com/</a:t>
            </a:r>
            <a:endParaRPr lang="en-US" dirty="0" smtClean="0"/>
          </a:p>
          <a:p>
            <a:endParaRPr lang="en-US" dirty="0"/>
          </a:p>
        </p:txBody>
      </p:sp>
      <p:sp>
        <p:nvSpPr>
          <p:cNvPr id="10" name="TextBox 9"/>
          <p:cNvSpPr txBox="1"/>
          <p:nvPr/>
        </p:nvSpPr>
        <p:spPr>
          <a:xfrm>
            <a:off x="1143000" y="3810000"/>
            <a:ext cx="4343400" cy="461665"/>
          </a:xfrm>
          <a:prstGeom prst="rect">
            <a:avLst/>
          </a:prstGeom>
          <a:noFill/>
        </p:spPr>
        <p:txBody>
          <a:bodyPr wrap="square" rtlCol="0">
            <a:spAutoFit/>
          </a:bodyPr>
          <a:lstStyle/>
          <a:p>
            <a:r>
              <a:rPr lang="en-US" dirty="0" smtClean="0"/>
              <a:t>Sign up for a free account at</a:t>
            </a:r>
            <a:endParaRPr lang="en-US" dirty="0"/>
          </a:p>
        </p:txBody>
      </p:sp>
      <p:pic>
        <p:nvPicPr>
          <p:cNvPr id="12" name="Picture 11" descr="Blabberize.com - Got a picture? Blabberize it!.jpg"/>
          <p:cNvPicPr>
            <a:picLocks noChangeAspect="1"/>
          </p:cNvPicPr>
          <p:nvPr/>
        </p:nvPicPr>
        <p:blipFill>
          <a:blip r:embed="rId4"/>
          <a:stretch>
            <a:fillRect/>
          </a:stretch>
        </p:blipFill>
        <p:spPr>
          <a:xfrm>
            <a:off x="5638800" y="1524000"/>
            <a:ext cx="2895600" cy="3571544"/>
          </a:xfrm>
          <a:prstGeom prst="rect">
            <a:avLst/>
          </a:prstGeom>
        </p:spPr>
      </p:pic>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981200"/>
            <a:ext cx="6477000" cy="1914144"/>
          </a:xfrm>
        </p:spPr>
        <p:txBody>
          <a:bodyPr/>
          <a:lstStyle/>
          <a:p>
            <a:r>
              <a:rPr lang="en-US" dirty="0" smtClean="0"/>
              <a:t>Examples</a:t>
            </a:r>
            <a:endParaRPr lang="en-US" dirty="0"/>
          </a:p>
        </p:txBody>
      </p:sp>
      <p:sp>
        <p:nvSpPr>
          <p:cNvPr id="3" name="Subtitle 2"/>
          <p:cNvSpPr>
            <a:spLocks noGrp="1"/>
          </p:cNvSpPr>
          <p:nvPr>
            <p:ph type="subTitle" idx="1"/>
          </p:nvPr>
        </p:nvSpPr>
        <p:spPr>
          <a:xfrm>
            <a:off x="2209800" y="4419600"/>
            <a:ext cx="6477000" cy="1174088"/>
          </a:xfrm>
        </p:spPr>
        <p:txBody>
          <a:bodyPr>
            <a:normAutofit/>
          </a:bodyPr>
          <a:lstStyle/>
          <a:p>
            <a:r>
              <a:rPr lang="en-US" sz="3200" dirty="0" smtClean="0">
                <a:hlinkClick r:id="rId2"/>
              </a:rPr>
              <a:t>Spanish Assignment</a:t>
            </a:r>
            <a:endParaRPr lang="en-US" sz="3200" dirty="0" smtClean="0"/>
          </a:p>
          <a:p>
            <a:endParaRPr lang="en-US" sz="3200" dirty="0" smtClean="0"/>
          </a:p>
          <a:p>
            <a:r>
              <a:rPr lang="en-US" sz="3200" dirty="0" smtClean="0">
                <a:hlinkClick r:id="rId3"/>
              </a:rPr>
              <a:t>Florida</a:t>
            </a:r>
            <a:endParaRPr lang="en-US" sz="3200" dirty="0" smtClean="0"/>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p:nvPr/>
        </p:nvSpPr>
        <p:spPr>
          <a:xfrm>
            <a:off x="685800" y="533400"/>
            <a:ext cx="7696200" cy="6494084"/>
          </a:xfrm>
          <a:prstGeom prst="rect">
            <a:avLst/>
          </a:prstGeom>
        </p:spPr>
        <p:txBody>
          <a:bodyPr wrap="square">
            <a:spAutoFit/>
          </a:bodyPr>
          <a:lstStyle/>
          <a:p>
            <a:pPr algn="ctr"/>
            <a:r>
              <a:rPr lang="en-US" sz="3600" dirty="0" err="1" smtClean="0"/>
              <a:t>Voki</a:t>
            </a:r>
            <a:r>
              <a:rPr lang="en-US" sz="3600" dirty="0" smtClean="0"/>
              <a:t> Ideas</a:t>
            </a:r>
          </a:p>
          <a:p>
            <a:endParaRPr lang="en-US" sz="2000" dirty="0" smtClean="0"/>
          </a:p>
          <a:p>
            <a:pPr>
              <a:buFont typeface="Wingdings" charset="2"/>
              <a:buChar char="ü"/>
            </a:pPr>
            <a:r>
              <a:rPr lang="en-US" dirty="0" smtClean="0"/>
              <a:t>Create avatars similar in appearance and record a message that tells about themselves.</a:t>
            </a:r>
          </a:p>
          <a:p>
            <a:pPr>
              <a:buFont typeface="Wingdings" charset="2"/>
              <a:buChar char="ü"/>
            </a:pPr>
            <a:r>
              <a:rPr lang="en-US" dirty="0" smtClean="0"/>
              <a:t>Exchange avatars with </a:t>
            </a:r>
            <a:r>
              <a:rPr lang="en-US" dirty="0" err="1" smtClean="0"/>
              <a:t>e</a:t>
            </a:r>
            <a:r>
              <a:rPr lang="en-US" dirty="0" smtClean="0"/>
              <a:t>-pals</a:t>
            </a:r>
          </a:p>
          <a:p>
            <a:pPr>
              <a:buFont typeface="Wingdings" charset="2"/>
              <a:buChar char="ü"/>
            </a:pPr>
            <a:r>
              <a:rPr lang="en-US" dirty="0" smtClean="0"/>
              <a:t>ELL students can use the speaking avatars to practice and listen to their speech. They may use the computerized voice first then record their own voice when they feel more confident. </a:t>
            </a:r>
          </a:p>
          <a:p>
            <a:pPr>
              <a:buFont typeface="Wingdings" charset="2"/>
              <a:buChar char="ü"/>
            </a:pPr>
            <a:r>
              <a:rPr lang="en-US" dirty="0" smtClean="0"/>
              <a:t>Create an avatar that resembles a character from a story, add a setting and give it speech. The speech could be from the story or a point of view from the character on an event</a:t>
            </a:r>
            <a:r>
              <a:rPr lang="en-US" dirty="0" smtClean="0"/>
              <a:t>.</a:t>
            </a:r>
          </a:p>
          <a:p>
            <a:pPr>
              <a:buFont typeface="Wingdings" charset="2"/>
              <a:buChar char="ü"/>
            </a:pPr>
            <a:r>
              <a:rPr lang="en-US" dirty="0" smtClean="0"/>
              <a:t>Add your own images to </a:t>
            </a:r>
            <a:r>
              <a:rPr lang="en-US" smtClean="0"/>
              <a:t>the background.</a:t>
            </a:r>
          </a:p>
          <a:p>
            <a:endParaRPr lang="en-US" dirty="0" smtClean="0"/>
          </a:p>
          <a:p>
            <a:r>
              <a:rPr lang="en-US" dirty="0" smtClean="0"/>
              <a:t>Source: Helen Otway. January 2008. </a:t>
            </a:r>
          </a:p>
          <a:p>
            <a:pPr>
              <a:buFont typeface="Wingdings" charset="2"/>
              <a:buChar char="ü"/>
            </a:pPr>
            <a:endParaRPr lang="en-US" dirty="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3252" name="Rectangle 4"/>
          <p:cNvSpPr>
            <a:spLocks noGrp="1" noChangeArrowheads="1"/>
          </p:cNvSpPr>
          <p:nvPr>
            <p:ph type="subTitle" idx="1"/>
          </p:nvPr>
        </p:nvSpPr>
        <p:spPr>
          <a:xfrm>
            <a:off x="457200" y="4419600"/>
            <a:ext cx="8153400" cy="2743200"/>
          </a:xfrm>
        </p:spPr>
        <p:txBody>
          <a:bodyPr/>
          <a:lstStyle/>
          <a:p>
            <a:pPr>
              <a:spcBef>
                <a:spcPct val="0"/>
              </a:spcBef>
              <a:spcAft>
                <a:spcPts val="3000"/>
              </a:spcAft>
            </a:pPr>
            <a:r>
              <a:rPr lang="en-US" sz="3200" dirty="0" smtClean="0">
                <a:latin typeface="Calibri" pitchFamily="-110" charset="0"/>
                <a:ea typeface="ＭＳ Ｐゴシック" pitchFamily="-110" charset="-128"/>
                <a:cs typeface="ＭＳ Ｐゴシック" pitchFamily="-110" charset="-128"/>
              </a:rPr>
              <a:t>Download at </a:t>
            </a:r>
            <a:r>
              <a:rPr lang="en-US" sz="2400" dirty="0" smtClean="0">
                <a:latin typeface="Arial Black" pitchFamily="-110" charset="0"/>
                <a:ea typeface="Arial Black" pitchFamily="-110" charset="0"/>
                <a:cs typeface="Arial Black" pitchFamily="-110" charset="0"/>
                <a:hlinkClick r:id="rId3"/>
              </a:rPr>
              <a:t>http://www.jingproject.com</a:t>
            </a:r>
            <a:endParaRPr lang="en-US" sz="3200" dirty="0" smtClean="0">
              <a:latin typeface="Calibri" pitchFamily="-110" charset="0"/>
              <a:ea typeface="ＭＳ Ｐゴシック" pitchFamily="-110" charset="-128"/>
              <a:cs typeface="ＭＳ Ｐゴシック" pitchFamily="-110" charset="-128"/>
            </a:endParaRPr>
          </a:p>
          <a:p>
            <a:pPr>
              <a:spcBef>
                <a:spcPct val="0"/>
              </a:spcBef>
              <a:spcAft>
                <a:spcPts val="3000"/>
              </a:spcAft>
            </a:pPr>
            <a:r>
              <a:rPr lang="en-US" sz="3200" dirty="0" smtClean="0">
                <a:latin typeface="Calibri" pitchFamily="-110" charset="0"/>
                <a:ea typeface="ＭＳ Ｐゴシック" pitchFamily="-110" charset="-128"/>
                <a:cs typeface="ＭＳ Ｐゴシック" pitchFamily="-110" charset="-128"/>
              </a:rPr>
              <a:t>Upload  to </a:t>
            </a:r>
            <a:r>
              <a:rPr lang="en-US" sz="3200" dirty="0" smtClean="0">
                <a:latin typeface="Calibri" pitchFamily="-110" charset="0"/>
                <a:ea typeface="ＭＳ Ｐゴシック" pitchFamily="-110" charset="-128"/>
                <a:cs typeface="ＭＳ Ｐゴシック" pitchFamily="-110" charset="-128"/>
                <a:hlinkClick r:id="rId4"/>
              </a:rPr>
              <a:t>http://www.screencast.com/</a:t>
            </a:r>
            <a:endParaRPr lang="en-US" sz="3200" dirty="0" smtClean="0">
              <a:ea typeface="ＭＳ Ｐゴシック" pitchFamily="-110" charset="-128"/>
              <a:cs typeface="ＭＳ Ｐゴシック" pitchFamily="-110" charset="-128"/>
            </a:endParaRPr>
          </a:p>
        </p:txBody>
      </p:sp>
      <p:pic>
        <p:nvPicPr>
          <p:cNvPr id="6" name="Picture 5" descr="Jing | Add visuals to your online conversations.jpg"/>
          <p:cNvPicPr>
            <a:picLocks noChangeAspect="1"/>
          </p:cNvPicPr>
          <p:nvPr/>
        </p:nvPicPr>
        <p:blipFill>
          <a:blip r:embed="rId5"/>
          <a:stretch>
            <a:fillRect/>
          </a:stretch>
        </p:blipFill>
        <p:spPr>
          <a:xfrm>
            <a:off x="0" y="0"/>
            <a:ext cx="9144000" cy="4121150"/>
          </a:xfrm>
          <a:prstGeom prst="rect">
            <a:avLst/>
          </a:prstGeom>
        </p:spPr>
      </p:pic>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Mathcast</a:t>
            </a:r>
            <a:r>
              <a:rPr lang="en-US" dirty="0" smtClean="0"/>
              <a:t> Examples</a:t>
            </a:r>
            <a:endParaRPr lang="en-US" dirty="0"/>
          </a:p>
        </p:txBody>
      </p:sp>
      <p:sp>
        <p:nvSpPr>
          <p:cNvPr id="8" name="Text Placeholder 7"/>
          <p:cNvSpPr>
            <a:spLocks noGrp="1"/>
          </p:cNvSpPr>
          <p:nvPr>
            <p:ph type="body" idx="1"/>
          </p:nvPr>
        </p:nvSpPr>
        <p:spPr/>
        <p:txBody>
          <a:bodyPr>
            <a:normAutofit fontScale="92500"/>
          </a:bodyPr>
          <a:lstStyle/>
          <a:p>
            <a:endParaRPr lang="en-US" sz="2400" dirty="0" smtClean="0">
              <a:latin typeface="Arial"/>
              <a:cs typeface="Arial"/>
              <a:hlinkClick r:id="rId2"/>
            </a:endParaRPr>
          </a:p>
          <a:p>
            <a:r>
              <a:rPr lang="en-US" sz="2400" dirty="0" smtClean="0">
                <a:latin typeface="Arial"/>
                <a:cs typeface="Arial"/>
                <a:hlinkClick r:id="rId2"/>
              </a:rPr>
              <a:t>http://math247.pbworks.com/Mathcasts+-+MPS+Students</a:t>
            </a:r>
            <a:endParaRPr lang="en-US" sz="2400" dirty="0" smtClean="0">
              <a:latin typeface="Arial"/>
              <a:cs typeface="Arial"/>
            </a:endParaRPr>
          </a:p>
          <a:p>
            <a:endParaRPr lang="en-US" sz="2400" dirty="0">
              <a:latin typeface="Arial"/>
              <a:cs typeface="Arial"/>
            </a:endParaRPr>
          </a:p>
        </p:txBody>
      </p:sp>
      <p:sp>
        <p:nvSpPr>
          <p:cNvPr id="6" name="TextBox 5"/>
          <p:cNvSpPr txBox="1"/>
          <p:nvPr/>
        </p:nvSpPr>
        <p:spPr>
          <a:xfrm>
            <a:off x="457200" y="4343400"/>
            <a:ext cx="7696200" cy="1569660"/>
          </a:xfrm>
          <a:prstGeom prst="rect">
            <a:avLst/>
          </a:prstGeom>
          <a:noFill/>
        </p:spPr>
        <p:txBody>
          <a:bodyPr wrap="square" rtlCol="0">
            <a:spAutoFit/>
          </a:bodyPr>
          <a:lstStyle/>
          <a:p>
            <a:endParaRPr lang="en-US" dirty="0" smtClean="0">
              <a:hlinkClick r:id="rId3"/>
            </a:endParaRPr>
          </a:p>
          <a:p>
            <a:r>
              <a:rPr lang="en-US" dirty="0" smtClean="0">
                <a:hlinkClick r:id="rId3"/>
              </a:rPr>
              <a:t>http://www.mathtrain.tv/</a:t>
            </a:r>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endParaRPr lang="en-US" dirty="0" smtClean="0">
              <a:latin typeface="Arial Black" pitchFamily="-110" charset="0"/>
              <a:ea typeface="Arial Black" pitchFamily="-110" charset="0"/>
              <a:cs typeface="Arial Black" pitchFamily="-110" charset="0"/>
            </a:endParaRPr>
          </a:p>
        </p:txBody>
      </p:sp>
      <p:pic>
        <p:nvPicPr>
          <p:cNvPr id="39939" name="Picture 2" descr="Arc.jpg"/>
          <p:cNvPicPr>
            <a:picLocks noChangeAspect="1"/>
          </p:cNvPicPr>
          <p:nvPr/>
        </p:nvPicPr>
        <p:blipFill>
          <a:blip r:embed="rId2"/>
          <a:srcRect/>
          <a:stretch>
            <a:fillRect/>
          </a:stretch>
        </p:blipFill>
        <p:spPr bwMode="auto">
          <a:xfrm>
            <a:off x="0" y="0"/>
            <a:ext cx="9219152" cy="6858001"/>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dirty="0" smtClean="0">
                <a:latin typeface="Arial Black" pitchFamily="-110" charset="0"/>
                <a:ea typeface="Arial Black" pitchFamily="-110" charset="0"/>
                <a:cs typeface="Arial Black" pitchFamily="-110" charset="0"/>
              </a:rPr>
              <a:t>Example</a:t>
            </a:r>
          </a:p>
        </p:txBody>
      </p:sp>
      <p:pic>
        <p:nvPicPr>
          <p:cNvPr id="5" name="High Island Visits China-Medium.m4v">
            <a:hlinkClick r:id="" action="ppaction://media"/>
          </p:cNvPr>
          <p:cNvPicPr/>
          <p:nvPr>
            <p:ph idx="1"/>
            <a:videoFile r:link="rId1"/>
          </p:nvPr>
        </p:nvPicPr>
        <p:blipFill>
          <a:blip r:embed="rId3"/>
          <a:stretch>
            <a:fillRect/>
          </a:stretch>
        </p:blipFill>
        <p:spPr>
          <a:xfrm>
            <a:off x="1326357" y="1735138"/>
            <a:ext cx="6489699" cy="4056062"/>
          </a:xfr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Placeholder 8" descr="Education Innovation_ Presenting Sticky Ideas.jpg"/>
          <p:cNvPicPr>
            <a:picLocks noGrp="1" noChangeAspect="1"/>
          </p:cNvPicPr>
          <p:nvPr>
            <p:ph type="pic" sz="quarter" idx="15"/>
          </p:nvPr>
        </p:nvPicPr>
        <p:blipFill>
          <a:blip r:embed="rId2"/>
          <a:srcRect l="-7363" r="-7363"/>
          <a:stretch>
            <a:fillRect/>
          </a:stretch>
        </p:blipFill>
        <p:spPr>
          <a:xfrm rot="232774">
            <a:off x="1672886" y="186958"/>
            <a:ext cx="5847266" cy="3860481"/>
          </a:xfrm>
        </p:spPr>
      </p:pic>
      <p:sp>
        <p:nvSpPr>
          <p:cNvPr id="16" name="Rectangle 15"/>
          <p:cNvSpPr/>
          <p:nvPr/>
        </p:nvSpPr>
        <p:spPr>
          <a:xfrm>
            <a:off x="304800" y="4495800"/>
            <a:ext cx="8610600" cy="2677656"/>
          </a:xfrm>
          <a:prstGeom prst="rect">
            <a:avLst/>
          </a:prstGeom>
        </p:spPr>
        <p:txBody>
          <a:bodyPr wrap="square">
            <a:spAutoFit/>
          </a:bodyPr>
          <a:lstStyle/>
          <a:p>
            <a:pPr algn="just"/>
            <a:r>
              <a:rPr lang="en-US" b="1" dirty="0">
                <a:solidFill>
                  <a:srgbClr val="000000"/>
                </a:solidFill>
                <a:ea typeface="Arial" pitchFamily="-110" charset="0"/>
                <a:cs typeface="Arial" pitchFamily="-110" charset="0"/>
                <a:sym typeface="Arial" pitchFamily="-110" charset="0"/>
              </a:rPr>
              <a:t>A "normal” brain takes eighteen seconds to decide whether to keep or drop input … approximately enough time to hear one sentence from beginning to end.</a:t>
            </a:r>
            <a:r>
              <a:rPr lang="en-US" b="1" dirty="0" smtClean="0">
                <a:solidFill>
                  <a:srgbClr val="000000"/>
                </a:solidFill>
                <a:ea typeface="Arial" pitchFamily="-110" charset="0"/>
                <a:cs typeface="Arial" pitchFamily="-110" charset="0"/>
                <a:sym typeface="Arial" pitchFamily="-110" charset="0"/>
              </a:rPr>
              <a:t> </a:t>
            </a:r>
          </a:p>
          <a:p>
            <a:pPr algn="just"/>
            <a:endParaRPr lang="en-US" b="1" dirty="0">
              <a:solidFill>
                <a:srgbClr val="000000"/>
              </a:solidFill>
              <a:ea typeface="Arial" pitchFamily="-110" charset="0"/>
              <a:cs typeface="Arial" pitchFamily="-110" charset="0"/>
              <a:sym typeface="Arial" pitchFamily="-110" charset="0"/>
            </a:endParaRPr>
          </a:p>
          <a:p>
            <a:pPr algn="just"/>
            <a:endParaRPr lang="en-US" b="1" dirty="0" smtClean="0">
              <a:solidFill>
                <a:srgbClr val="000000"/>
              </a:solidFill>
              <a:ea typeface="Arial" pitchFamily="-110" charset="0"/>
              <a:cs typeface="Arial" pitchFamily="-110" charset="0"/>
              <a:sym typeface="Arial" pitchFamily="-110" charset="0"/>
            </a:endParaRPr>
          </a:p>
          <a:p>
            <a:pPr algn="just"/>
            <a:endParaRPr lang="en-US" b="1" dirty="0">
              <a:solidFill>
                <a:srgbClr val="000000"/>
              </a:solidFill>
              <a:ea typeface="Arial" pitchFamily="-110" charset="0"/>
              <a:cs typeface="Arial" pitchFamily="-110" charset="0"/>
              <a:sym typeface="Arial" pitchFamily="-110" charset="0"/>
            </a:endParaRPr>
          </a:p>
          <a:p>
            <a:pPr algn="just"/>
            <a:endParaRPr lang="en-US" b="1" dirty="0">
              <a:solidFill>
                <a:srgbClr val="000000"/>
              </a:solidFill>
              <a:ea typeface="Arial" pitchFamily="-110" charset="0"/>
              <a:cs typeface="Arial" pitchFamily="-110" charset="0"/>
              <a:sym typeface="Arial" pitchFamily="-110" charset="0"/>
            </a:endParaRPr>
          </a:p>
        </p:txBody>
      </p:sp>
      <p:sp>
        <p:nvSpPr>
          <p:cNvPr id="17" name="Rectangle 16"/>
          <p:cNvSpPr/>
          <p:nvPr/>
        </p:nvSpPr>
        <p:spPr>
          <a:xfrm>
            <a:off x="3276600" y="6096000"/>
            <a:ext cx="5486400" cy="461665"/>
          </a:xfrm>
          <a:prstGeom prst="rect">
            <a:avLst/>
          </a:prstGeom>
        </p:spPr>
        <p:txBody>
          <a:bodyPr wrap="square">
            <a:spAutoFit/>
          </a:bodyPr>
          <a:lstStyle/>
          <a:p>
            <a:r>
              <a:rPr lang="en-US" b="1" dirty="0">
                <a:solidFill>
                  <a:srgbClr val="000000"/>
                </a:solidFill>
                <a:ea typeface="Arial" pitchFamily="-110" charset="0"/>
                <a:cs typeface="Arial" pitchFamily="-110" charset="0"/>
                <a:sym typeface="Arial" pitchFamily="-110" charset="0"/>
              </a:rPr>
              <a:t>(Wolfe 1999 quoted in Barron 2004). </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533400" y="457200"/>
            <a:ext cx="7772400" cy="4419600"/>
          </a:xfrm>
        </p:spPr>
        <p:txBody>
          <a:bodyPr>
            <a:normAutofit/>
          </a:bodyPr>
          <a:lstStyle/>
          <a:p>
            <a:endParaRPr lang="en-US" sz="3200" dirty="0" smtClean="0">
              <a:hlinkClick r:id="rId2"/>
            </a:endParaRPr>
          </a:p>
          <a:p>
            <a:endParaRPr lang="en-US" sz="3200" dirty="0" smtClean="0">
              <a:hlinkClick r:id="rId2"/>
            </a:endParaRPr>
          </a:p>
          <a:p>
            <a:endParaRPr lang="en-US" sz="3200" dirty="0" smtClean="0">
              <a:hlinkClick r:id="rId2"/>
            </a:endParaRPr>
          </a:p>
          <a:p>
            <a:endParaRPr lang="en-US" sz="3200" dirty="0" smtClean="0">
              <a:hlinkClick r:id="rId2"/>
            </a:endParaRPr>
          </a:p>
          <a:p>
            <a:r>
              <a:rPr lang="en-US" sz="3200" dirty="0" smtClean="0">
                <a:hlinkClick r:id="rId2"/>
              </a:rPr>
              <a:t>http://www.scrapblog.com/</a:t>
            </a:r>
            <a:endParaRPr lang="en-US" sz="3200" dirty="0" smtClean="0"/>
          </a:p>
          <a:p>
            <a:endParaRPr lang="en-US" dirty="0"/>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a:xfrm>
            <a:off x="914400" y="457200"/>
            <a:ext cx="7313613" cy="1477963"/>
          </a:xfrm>
        </p:spPr>
        <p:txBody>
          <a:bodyPr/>
          <a:lstStyle/>
          <a:p>
            <a:r>
              <a:rPr lang="en-US" dirty="0" smtClean="0"/>
              <a:t/>
            </a:r>
            <a:br>
              <a:rPr lang="en-US" dirty="0" smtClean="0"/>
            </a:br>
            <a:r>
              <a:rPr lang="en-US" sz="2800" dirty="0" smtClean="0"/>
              <a:t/>
            </a:r>
            <a:br>
              <a:rPr lang="en-US" sz="2800" dirty="0" smtClean="0"/>
            </a:br>
            <a:r>
              <a:rPr lang="en-US" sz="2800" dirty="0" smtClean="0"/>
              <a:t/>
            </a:r>
            <a:br>
              <a:rPr lang="en-US" sz="2800" dirty="0" smtClean="0"/>
            </a:br>
            <a:endParaRPr lang="en-US" sz="2800" dirty="0" smtClean="0"/>
          </a:p>
        </p:txBody>
      </p:sp>
      <p:pic>
        <p:nvPicPr>
          <p:cNvPr id="41987" name="Picture 2" descr="Create Photo Books Online For Free | Mixbook.jpg"/>
          <p:cNvPicPr>
            <a:picLocks noChangeAspect="1"/>
          </p:cNvPicPr>
          <p:nvPr/>
        </p:nvPicPr>
        <p:blipFill>
          <a:blip r:embed="rId2"/>
          <a:srcRect/>
          <a:stretch>
            <a:fillRect/>
          </a:stretch>
        </p:blipFill>
        <p:spPr bwMode="auto">
          <a:xfrm>
            <a:off x="-29173" y="0"/>
            <a:ext cx="9173173" cy="6858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err="1" smtClean="0"/>
              <a:t>Mixbook</a:t>
            </a:r>
            <a:r>
              <a:rPr lang="en-US" dirty="0" smtClean="0"/>
              <a:t> Examples</a:t>
            </a:r>
          </a:p>
        </p:txBody>
      </p:sp>
      <p:sp>
        <p:nvSpPr>
          <p:cNvPr id="43011" name="Rectangle 2"/>
          <p:cNvSpPr>
            <a:spLocks noChangeArrowheads="1"/>
          </p:cNvSpPr>
          <p:nvPr/>
        </p:nvSpPr>
        <p:spPr bwMode="auto">
          <a:xfrm>
            <a:off x="1371600" y="2362200"/>
            <a:ext cx="6400800" cy="2308324"/>
          </a:xfrm>
          <a:prstGeom prst="rect">
            <a:avLst/>
          </a:prstGeom>
          <a:noFill/>
          <a:ln w="9525">
            <a:noFill/>
            <a:miter lim="800000"/>
            <a:headEnd/>
            <a:tailEnd/>
          </a:ln>
        </p:spPr>
        <p:txBody>
          <a:bodyPr>
            <a:prstTxWarp prst="textNoShape">
              <a:avLst/>
            </a:prstTxWarp>
            <a:spAutoFit/>
          </a:bodyPr>
          <a:lstStyle/>
          <a:p>
            <a:endParaRPr lang="en-US" dirty="0" smtClean="0">
              <a:hlinkClick r:id="rId2"/>
            </a:endParaRPr>
          </a:p>
          <a:p>
            <a:r>
              <a:rPr lang="en-US" dirty="0" smtClean="0">
                <a:hlinkClick r:id="rId2"/>
              </a:rPr>
              <a:t>Shapes Around Our School</a:t>
            </a:r>
            <a:endParaRPr lang="en-US" dirty="0" smtClean="0"/>
          </a:p>
          <a:p>
            <a:endParaRPr lang="en-US" dirty="0" smtClean="0"/>
          </a:p>
          <a:p>
            <a:endParaRPr lang="en-US" dirty="0" smtClean="0"/>
          </a:p>
          <a:p>
            <a:endParaRPr lang="en-US" dirty="0" smtClean="0"/>
          </a:p>
          <a:p>
            <a:endParaRPr lang="en-US" dirty="0"/>
          </a:p>
        </p:txBody>
      </p:sp>
      <p:sp>
        <p:nvSpPr>
          <p:cNvPr id="4" name="Rectangle 3"/>
          <p:cNvSpPr/>
          <p:nvPr/>
        </p:nvSpPr>
        <p:spPr>
          <a:xfrm>
            <a:off x="1447800" y="3429000"/>
            <a:ext cx="5867400" cy="830997"/>
          </a:xfrm>
          <a:prstGeom prst="rect">
            <a:avLst/>
          </a:prstGeom>
        </p:spPr>
        <p:txBody>
          <a:bodyPr wrap="square">
            <a:spAutoFit/>
          </a:bodyPr>
          <a:lstStyle/>
          <a:p>
            <a:r>
              <a:rPr lang="en-US" dirty="0" smtClean="0">
                <a:hlinkClick r:id="rId3"/>
              </a:rPr>
              <a:t>Favorite Animals</a:t>
            </a:r>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Title 4"/>
          <p:cNvSpPr>
            <a:spLocks noGrp="1"/>
          </p:cNvSpPr>
          <p:nvPr>
            <p:ph type="ctrTitle"/>
          </p:nvPr>
        </p:nvSpPr>
        <p:spPr>
          <a:xfrm>
            <a:off x="2438400" y="1143000"/>
            <a:ext cx="6477000" cy="1228725"/>
          </a:xfrm>
        </p:spPr>
        <p:txBody>
          <a:bodyPr/>
          <a:lstStyle/>
          <a:p>
            <a:pPr algn="ctr"/>
            <a:r>
              <a:rPr lang="en-US" dirty="0" smtClean="0">
                <a:ea typeface="ＭＳ Ｐゴシック" pitchFamily="-110" charset="-128"/>
                <a:cs typeface="ＭＳ Ｐゴシック" pitchFamily="-110" charset="-128"/>
                <a:hlinkClick r:id="rId2" action="ppaction://hlinkfile"/>
              </a:rPr>
              <a:t>Mixbook Guide</a:t>
            </a:r>
            <a:endParaRPr lang="en-US" dirty="0" smtClean="0">
              <a:ea typeface="ＭＳ Ｐゴシック" pitchFamily="-110" charset="-128"/>
              <a:cs typeface="ＭＳ Ｐゴシック" pitchFamily="-110" charset="-128"/>
            </a:endParaRPr>
          </a:p>
        </p:txBody>
      </p:sp>
      <p:sp>
        <p:nvSpPr>
          <p:cNvPr id="3" name="TextBox 2"/>
          <p:cNvSpPr txBox="1"/>
          <p:nvPr/>
        </p:nvSpPr>
        <p:spPr>
          <a:xfrm>
            <a:off x="3429000" y="3505200"/>
            <a:ext cx="4648200" cy="1569660"/>
          </a:xfrm>
          <a:prstGeom prst="rect">
            <a:avLst/>
          </a:prstGeom>
          <a:noFill/>
        </p:spPr>
        <p:txBody>
          <a:bodyPr wrap="square" rtlCol="0">
            <a:spAutoFit/>
          </a:bodyPr>
          <a:lstStyle/>
          <a:p>
            <a:pPr algn="ctr"/>
            <a:r>
              <a:rPr lang="en-US" dirty="0" smtClean="0"/>
              <a:t>Get started with your digital book at</a:t>
            </a:r>
          </a:p>
          <a:p>
            <a:pPr algn="ctr"/>
            <a:r>
              <a:rPr lang="en-US" dirty="0" smtClean="0"/>
              <a:t> </a:t>
            </a:r>
            <a:r>
              <a:rPr lang="en-US" dirty="0" smtClean="0">
                <a:hlinkClick r:id="rId3"/>
              </a:rPr>
              <a:t>http://www.mixbook.com/</a:t>
            </a:r>
            <a:endParaRPr lang="en-US" dirty="0" smtClean="0"/>
          </a:p>
          <a:p>
            <a:pPr algn="ctr"/>
            <a:endParaRPr lang="en-US" dirty="0"/>
          </a:p>
        </p:txBody>
      </p:sp>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Title 7"/>
          <p:cNvSpPr>
            <a:spLocks noGrp="1"/>
          </p:cNvSpPr>
          <p:nvPr>
            <p:ph type="title"/>
          </p:nvPr>
        </p:nvSpPr>
        <p:spPr>
          <a:xfrm>
            <a:off x="304800" y="838200"/>
            <a:ext cx="7772400" cy="1362075"/>
          </a:xfrm>
        </p:spPr>
        <p:txBody>
          <a:bodyPr/>
          <a:lstStyle/>
          <a:p>
            <a:r>
              <a:rPr lang="en-US" dirty="0" smtClean="0">
                <a:latin typeface="Arial Black" pitchFamily="-110" charset="0"/>
                <a:ea typeface="Arial Black" pitchFamily="-110" charset="0"/>
                <a:cs typeface="Arial Black" pitchFamily="-110" charset="0"/>
              </a:rPr>
              <a:t>Comics</a:t>
            </a:r>
          </a:p>
        </p:txBody>
      </p:sp>
      <p:sp>
        <p:nvSpPr>
          <p:cNvPr id="52227" name="Text Placeholder 8"/>
          <p:cNvSpPr>
            <a:spLocks noGrp="1"/>
          </p:cNvSpPr>
          <p:nvPr>
            <p:ph type="body" idx="1"/>
          </p:nvPr>
        </p:nvSpPr>
        <p:spPr>
          <a:xfrm>
            <a:off x="457200" y="2667000"/>
            <a:ext cx="8077200" cy="4191000"/>
          </a:xfrm>
        </p:spPr>
        <p:txBody>
          <a:bodyPr>
            <a:normAutofit/>
          </a:bodyPr>
          <a:lstStyle/>
          <a:p>
            <a:r>
              <a:rPr lang="en-US" dirty="0" smtClean="0">
                <a:ea typeface="ＭＳ Ｐゴシック" pitchFamily="-110" charset="-128"/>
                <a:cs typeface="ＭＳ Ｐゴシック" pitchFamily="-110" charset="-128"/>
                <a:hlinkClick r:id="rId2"/>
              </a:rPr>
              <a:t>Super Lame</a:t>
            </a:r>
            <a:endParaRPr lang="en-US" dirty="0" smtClean="0">
              <a:ea typeface="ＭＳ Ｐゴシック" pitchFamily="-110" charset="-128"/>
              <a:cs typeface="ＭＳ Ｐゴシック" pitchFamily="-110" charset="-128"/>
              <a:hlinkClick r:id="rId3"/>
            </a:endParaRPr>
          </a:p>
          <a:p>
            <a:endParaRPr lang="en-US" dirty="0" smtClean="0">
              <a:ea typeface="ＭＳ Ｐゴシック" pitchFamily="-110" charset="-128"/>
              <a:cs typeface="ＭＳ Ｐゴシック" pitchFamily="-110" charset="-128"/>
              <a:hlinkClick r:id="rId3"/>
            </a:endParaRPr>
          </a:p>
          <a:p>
            <a:r>
              <a:rPr lang="en-US" dirty="0" smtClean="0">
                <a:ea typeface="ＭＳ Ｐゴシック" pitchFamily="-110" charset="-128"/>
                <a:cs typeface="ＭＳ Ｐゴシック" pitchFamily="-110" charset="-128"/>
                <a:hlinkClick r:id="rId3"/>
              </a:rPr>
              <a:t>Make Beliefs Comix</a:t>
            </a:r>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a:p>
            <a:r>
              <a:rPr lang="en-US" dirty="0" smtClean="0">
                <a:ea typeface="ＭＳ Ｐゴシック" pitchFamily="-110" charset="-128"/>
                <a:cs typeface="ＭＳ Ｐゴシック" pitchFamily="-110" charset="-128"/>
                <a:hlinkClick r:id="rId4"/>
              </a:rPr>
              <a:t>Read Write Think’s Comic Generator</a:t>
            </a:r>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a:p>
            <a:r>
              <a:rPr lang="en-US" dirty="0" smtClean="0">
                <a:ea typeface="ＭＳ Ｐゴシック" pitchFamily="-110" charset="-128"/>
                <a:cs typeface="ＭＳ Ｐゴシック" pitchFamily="-110" charset="-128"/>
                <a:hlinkClick r:id="rId5"/>
              </a:rPr>
              <a:t>Newspaper Generator</a:t>
            </a:r>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81000" y="457200"/>
            <a:ext cx="5486400" cy="1143000"/>
          </a:xfrm>
        </p:spPr>
        <p:txBody>
          <a:bodyPr/>
          <a:lstStyle/>
          <a:p>
            <a:pPr algn="l"/>
            <a:r>
              <a:rPr lang="en-US" dirty="0" smtClean="0"/>
              <a:t/>
            </a:r>
            <a:br>
              <a:rPr lang="en-US" dirty="0" smtClean="0"/>
            </a:br>
            <a:r>
              <a:rPr lang="en-US" dirty="0" smtClean="0">
                <a:latin typeface="Arial Black" pitchFamily="-110" charset="0"/>
                <a:ea typeface="Arial Black" pitchFamily="-110" charset="0"/>
                <a:cs typeface="Arial Black" pitchFamily="-110" charset="0"/>
              </a:rPr>
              <a:t> </a:t>
            </a:r>
            <a:r>
              <a:rPr lang="en-US" dirty="0" err="1" smtClean="0">
                <a:latin typeface="Arial Black" pitchFamily="-110" charset="0"/>
                <a:ea typeface="Arial Black" pitchFamily="-110" charset="0"/>
                <a:cs typeface="Arial Black" pitchFamily="-110" charset="0"/>
              </a:rPr>
              <a:t>Kerpoof</a:t>
            </a:r>
            <a:r>
              <a:rPr lang="en-US" dirty="0" smtClean="0"/>
              <a:t/>
            </a:r>
            <a:br>
              <a:rPr lang="en-US" dirty="0" smtClean="0"/>
            </a:br>
            <a:r>
              <a:rPr lang="en-US" dirty="0" smtClean="0"/>
              <a:t/>
            </a:r>
            <a:br>
              <a:rPr lang="en-US" dirty="0" smtClean="0"/>
            </a:br>
            <a:endParaRPr lang="en-US" dirty="0" smtClean="0"/>
          </a:p>
        </p:txBody>
      </p:sp>
      <p:sp>
        <p:nvSpPr>
          <p:cNvPr id="45059" name="Rectangle 3"/>
          <p:cNvSpPr>
            <a:spLocks noGrp="1" noChangeArrowheads="1"/>
          </p:cNvSpPr>
          <p:nvPr>
            <p:ph idx="1"/>
          </p:nvPr>
        </p:nvSpPr>
        <p:spPr>
          <a:xfrm>
            <a:off x="228600" y="1981200"/>
            <a:ext cx="8915400" cy="4525963"/>
          </a:xfrm>
        </p:spPr>
        <p:txBody>
          <a:bodyPr/>
          <a:lstStyle/>
          <a:p>
            <a:r>
              <a:rPr lang="en-US" dirty="0" err="1"/>
              <a:t>Kerpoof</a:t>
            </a:r>
            <a:r>
              <a:rPr lang="en-US" dirty="0"/>
              <a:t> is a free</a:t>
            </a:r>
            <a:r>
              <a:rPr lang="en-US" dirty="0" smtClean="0"/>
              <a:t> tool </a:t>
            </a:r>
            <a:r>
              <a:rPr lang="en-US" dirty="0"/>
              <a:t>that allows students to create original artwork, animated movies, and stories.</a:t>
            </a:r>
            <a:endParaRPr lang="en-US" dirty="0" smtClean="0"/>
          </a:p>
          <a:p>
            <a:r>
              <a:rPr lang="en-US" dirty="0" smtClean="0"/>
              <a:t>Use  </a:t>
            </a:r>
            <a:r>
              <a:rPr lang="en-US" dirty="0"/>
              <a:t>from any browser, on any computer with Internet access.</a:t>
            </a:r>
          </a:p>
          <a:p>
            <a:pPr lvl="2"/>
            <a:r>
              <a:rPr lang="en-US" dirty="0"/>
              <a:t>No software to install</a:t>
            </a:r>
          </a:p>
          <a:p>
            <a:pPr lvl="2"/>
            <a:r>
              <a:rPr lang="en-US" dirty="0"/>
              <a:t>No licenses to buy (free to educators)</a:t>
            </a:r>
          </a:p>
          <a:p>
            <a:r>
              <a:rPr lang="en-US" dirty="0"/>
              <a:t>Projects can be saved and/or printed out.</a:t>
            </a:r>
          </a:p>
          <a:p>
            <a:r>
              <a:rPr lang="en-US" dirty="0"/>
              <a:t>Projects can be private or public for all to </a:t>
            </a:r>
            <a:r>
              <a:rPr lang="en-US" dirty="0" smtClean="0"/>
              <a:t>see</a:t>
            </a:r>
          </a:p>
          <a:p>
            <a:r>
              <a:rPr lang="en-US" dirty="0" smtClean="0">
                <a:hlinkClick r:id="rId2"/>
              </a:rPr>
              <a:t>http://www.kerpoof.com/</a:t>
            </a:r>
            <a:endParaRPr lang="en-US" dirty="0" smtClean="0"/>
          </a:p>
          <a:p>
            <a:endParaRPr lang="en-US" dirty="0"/>
          </a:p>
        </p:txBody>
      </p:sp>
      <p:pic>
        <p:nvPicPr>
          <p:cNvPr id="45060" name="Picture 4"/>
          <p:cNvPicPr>
            <a:picLocks noChangeAspect="1" noChangeArrowheads="1"/>
          </p:cNvPicPr>
          <p:nvPr/>
        </p:nvPicPr>
        <p:blipFill>
          <a:blip r:embed="rId3"/>
          <a:srcRect l="31789" t="15433" r="48834" b="70201"/>
          <a:stretch>
            <a:fillRect/>
          </a:stretch>
        </p:blipFill>
        <p:spPr bwMode="auto">
          <a:xfrm>
            <a:off x="4943475" y="76200"/>
            <a:ext cx="4124325" cy="1828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4000" smtClean="0"/>
              <a:t> Ideas </a:t>
            </a:r>
            <a:endParaRPr lang="en-US" sz="4000" dirty="0"/>
          </a:p>
        </p:txBody>
      </p:sp>
      <p:sp>
        <p:nvSpPr>
          <p:cNvPr id="7171" name="Rectangle 3"/>
          <p:cNvSpPr>
            <a:spLocks noGrp="1" noChangeArrowheads="1"/>
          </p:cNvSpPr>
          <p:nvPr>
            <p:ph idx="1"/>
          </p:nvPr>
        </p:nvSpPr>
        <p:spPr>
          <a:xfrm>
            <a:off x="914400" y="1735138"/>
            <a:ext cx="7313613" cy="5122862"/>
          </a:xfrm>
        </p:spPr>
        <p:txBody>
          <a:bodyPr rtlCol="0">
            <a:normAutofit/>
          </a:bodyPr>
          <a:lstStyle/>
          <a:p>
            <a:pPr fontAlgn="auto">
              <a:lnSpc>
                <a:spcPct val="90000"/>
              </a:lnSpc>
              <a:spcAft>
                <a:spcPts val="0"/>
              </a:spcAft>
              <a:defRPr/>
            </a:pPr>
            <a:r>
              <a:rPr lang="en-US" dirty="0" smtClean="0">
                <a:ea typeface="+mn-ea"/>
                <a:cs typeface="+mn-cs"/>
              </a:rPr>
              <a:t>As a writing prompt- provide a scene and let students choose the characters</a:t>
            </a:r>
          </a:p>
          <a:p>
            <a:pPr fontAlgn="auto">
              <a:lnSpc>
                <a:spcPct val="90000"/>
              </a:lnSpc>
              <a:spcAft>
                <a:spcPts val="0"/>
              </a:spcAft>
              <a:defRPr/>
            </a:pPr>
            <a:r>
              <a:rPr lang="en-US" dirty="0" smtClean="0">
                <a:ea typeface="+mn-ea"/>
                <a:cs typeface="+mn-cs"/>
              </a:rPr>
              <a:t>Ask students to recreate a scene from their reading and to summarize what they read</a:t>
            </a:r>
          </a:p>
          <a:p>
            <a:pPr fontAlgn="auto">
              <a:lnSpc>
                <a:spcPct val="90000"/>
              </a:lnSpc>
              <a:spcAft>
                <a:spcPts val="0"/>
              </a:spcAft>
              <a:defRPr/>
            </a:pPr>
            <a:r>
              <a:rPr lang="en-US" dirty="0" smtClean="0">
                <a:ea typeface="+mn-ea"/>
                <a:cs typeface="+mn-cs"/>
              </a:rPr>
              <a:t>For creative writing- retell a story from a different point of view</a:t>
            </a:r>
          </a:p>
          <a:p>
            <a:pPr fontAlgn="auto">
              <a:lnSpc>
                <a:spcPct val="90000"/>
              </a:lnSpc>
              <a:spcAft>
                <a:spcPts val="0"/>
              </a:spcAft>
              <a:buNone/>
              <a:defRPr/>
            </a:pPr>
            <a:endParaRPr lang="en-US" dirty="0" smtClean="0">
              <a:ea typeface="+mn-ea"/>
              <a:cs typeface="+mn-cs"/>
            </a:endParaRPr>
          </a:p>
          <a:p>
            <a:pPr fontAlgn="auto">
              <a:lnSpc>
                <a:spcPct val="90000"/>
              </a:lnSpc>
              <a:spcAft>
                <a:spcPts val="0"/>
              </a:spcAft>
              <a:defRPr/>
            </a:pPr>
            <a:endParaRPr lang="en-US" dirty="0" smtClean="0">
              <a:ea typeface="+mn-ea"/>
              <a:cs typeface="+mn-cs"/>
            </a:endParaRPr>
          </a:p>
          <a:p>
            <a:pPr fontAlgn="auto">
              <a:lnSpc>
                <a:spcPct val="90000"/>
              </a:lnSpc>
              <a:spcAft>
                <a:spcPts val="0"/>
              </a:spcAft>
              <a:defRPr/>
            </a:pPr>
            <a:endParaRPr lang="en-US" sz="2800" dirty="0">
              <a:ea typeface="+mn-ea"/>
              <a:cs typeface="+mn-cs"/>
            </a:endParaRPr>
          </a:p>
        </p:txBody>
      </p:sp>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on the Test</a:t>
            </a:r>
            <a:endParaRPr lang="en-US" dirty="0"/>
          </a:p>
        </p:txBody>
      </p:sp>
      <p:pic>
        <p:nvPicPr>
          <p:cNvPr id="4" name="NotOnTheTest.mov">
            <a:hlinkClick r:id="" action="ppaction://media"/>
          </p:cNvPr>
          <p:cNvPicPr/>
          <p:nvPr>
            <p:ph type="pic" sz="quarter" idx="15"/>
            <a:videoFile r:link="rId1"/>
          </p:nvPr>
        </p:nvPicPr>
        <p:blipFill>
          <a:blip r:embed="rId3"/>
          <a:stretch>
            <a:fillRect/>
          </a:stretch>
        </p:blipFill>
        <p:spPr>
          <a:xfrm rot="21240000">
            <a:off x="1330325" y="736600"/>
            <a:ext cx="4064000" cy="3048000"/>
          </a:xfrm>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603138" name="Rectangle 2"/>
          <p:cNvSpPr>
            <a:spLocks noGrp="1" noChangeArrowheads="1"/>
          </p:cNvSpPr>
          <p:nvPr>
            <p:ph type="title"/>
          </p:nvPr>
        </p:nvSpPr>
        <p:spPr>
          <a:noFill/>
          <a:ln/>
        </p:spPr>
        <p:txBody>
          <a:bodyPr lIns="91417" tIns="45708" rIns="91417" bIns="45708" anchor="ctr"/>
          <a:lstStyle/>
          <a:p>
            <a:r>
              <a:rPr lang="en-US" sz="4400" dirty="0">
                <a:solidFill>
                  <a:schemeClr val="bg1"/>
                </a:solidFill>
                <a:latin typeface="Arial Bold"/>
                <a:cs typeface="Arial Bold"/>
              </a:rPr>
              <a:t>Top Five Gifts for Teenagers</a:t>
            </a:r>
          </a:p>
        </p:txBody>
      </p:sp>
      <p:sp>
        <p:nvSpPr>
          <p:cNvPr id="603139" name="Rectangle 3"/>
          <p:cNvSpPr>
            <a:spLocks noGrp="1" noChangeArrowheads="1"/>
          </p:cNvSpPr>
          <p:nvPr>
            <p:ph type="body" idx="1"/>
          </p:nvPr>
        </p:nvSpPr>
        <p:spPr>
          <a:xfrm>
            <a:off x="685800" y="1600200"/>
            <a:ext cx="8228012" cy="3028950"/>
          </a:xfrm>
        </p:spPr>
        <p:txBody>
          <a:bodyPr/>
          <a:lstStyle/>
          <a:p>
            <a:pPr>
              <a:buNone/>
            </a:pPr>
            <a:r>
              <a:rPr lang="en-US" sz="4400" dirty="0">
                <a:solidFill>
                  <a:srgbClr val="FFFFFF"/>
                </a:solidFill>
                <a:latin typeface="Arial Bold"/>
                <a:cs typeface="Arial Bold"/>
              </a:rPr>
              <a:t>Portable Game Device</a:t>
            </a:r>
          </a:p>
          <a:p>
            <a:pPr>
              <a:buNone/>
            </a:pPr>
            <a:r>
              <a:rPr lang="en-US" sz="4400" dirty="0">
                <a:solidFill>
                  <a:srgbClr val="FFFFFF"/>
                </a:solidFill>
                <a:latin typeface="Arial Bold"/>
                <a:cs typeface="Arial Bold"/>
              </a:rPr>
              <a:t>Cell Phone</a:t>
            </a:r>
          </a:p>
          <a:p>
            <a:pPr>
              <a:buNone/>
            </a:pPr>
            <a:r>
              <a:rPr lang="en-US" sz="4400" dirty="0">
                <a:solidFill>
                  <a:srgbClr val="FFFFFF"/>
                </a:solidFill>
                <a:latin typeface="Arial Bold"/>
                <a:cs typeface="Arial Bold"/>
              </a:rPr>
              <a:t>Computer</a:t>
            </a:r>
          </a:p>
          <a:p>
            <a:pPr>
              <a:buNone/>
            </a:pPr>
            <a:r>
              <a:rPr lang="en-US" sz="4400" dirty="0">
                <a:solidFill>
                  <a:srgbClr val="FFFFFF"/>
                </a:solidFill>
                <a:latin typeface="Arial Bold"/>
                <a:cs typeface="Arial Bold"/>
              </a:rPr>
              <a:t>Video Game Console</a:t>
            </a:r>
          </a:p>
          <a:p>
            <a:pPr>
              <a:buNone/>
            </a:pPr>
            <a:r>
              <a:rPr lang="en-US" sz="4400" dirty="0">
                <a:solidFill>
                  <a:srgbClr val="FFFFFF"/>
                </a:solidFill>
                <a:latin typeface="Arial Bold"/>
                <a:cs typeface="Arial Bold"/>
              </a:rPr>
              <a:t>MP3 </a:t>
            </a:r>
            <a:r>
              <a:rPr lang="en-US" sz="4400" dirty="0" smtClean="0">
                <a:solidFill>
                  <a:srgbClr val="FFFFFF"/>
                </a:solidFill>
                <a:latin typeface="Arial Bold"/>
                <a:cs typeface="Arial Bold"/>
              </a:rPr>
              <a:t>Players/</a:t>
            </a:r>
            <a:r>
              <a:rPr lang="en-US" sz="4400" dirty="0">
                <a:solidFill>
                  <a:srgbClr val="FFFFFF"/>
                </a:solidFill>
                <a:latin typeface="Arial Bold"/>
                <a:cs typeface="Arial Bold"/>
              </a:rPr>
              <a:t>iPods</a:t>
            </a:r>
          </a:p>
        </p:txBody>
      </p:sp>
      <p:sp>
        <p:nvSpPr>
          <p:cNvPr id="603140" name="Text Box 4"/>
          <p:cNvSpPr txBox="1">
            <a:spLocks noChangeArrowheads="1"/>
          </p:cNvSpPr>
          <p:nvPr/>
        </p:nvSpPr>
        <p:spPr bwMode="auto">
          <a:xfrm>
            <a:off x="304800" y="5954713"/>
            <a:ext cx="8153400" cy="846361"/>
          </a:xfrm>
          <a:prstGeom prst="rect">
            <a:avLst/>
          </a:prstGeom>
          <a:noFill/>
          <a:ln w="9525">
            <a:noFill/>
            <a:miter lim="800000"/>
            <a:headEnd/>
            <a:tailEnd/>
          </a:ln>
          <a:effectLst/>
        </p:spPr>
        <p:txBody>
          <a:bodyPr wrap="square" lIns="91417" tIns="45708" rIns="91417" bIns="45708">
            <a:prstTxWarp prst="textNoShape">
              <a:avLst/>
            </a:prstTxWarp>
            <a:spAutoFit/>
          </a:bodyPr>
          <a:lstStyle/>
          <a:p>
            <a:pPr eaLnBrk="0" hangingPunct="0">
              <a:spcBef>
                <a:spcPct val="0"/>
              </a:spcBef>
              <a:buClrTx/>
            </a:pPr>
            <a:r>
              <a:rPr lang="en-US" sz="1300" dirty="0">
                <a:solidFill>
                  <a:srgbClr val="00599B"/>
                </a:solidFill>
              </a:rPr>
              <a:t>Source:  </a:t>
            </a:r>
            <a:r>
              <a:rPr lang="en-US" sz="1300" dirty="0" err="1">
                <a:solidFill>
                  <a:srgbClr val="00599B"/>
                </a:solidFill>
              </a:rPr>
              <a:t>Starkman</a:t>
            </a:r>
            <a:r>
              <a:rPr lang="en-US" sz="1300" dirty="0">
                <a:solidFill>
                  <a:srgbClr val="00599B"/>
                </a:solidFill>
              </a:rPr>
              <a:t>, Neal (2007).Leave Me Alone.... T.H.E. Journal.  33-</a:t>
            </a:r>
            <a:r>
              <a:rPr lang="en-US" sz="1300" dirty="0" smtClean="0">
                <a:solidFill>
                  <a:srgbClr val="00599B"/>
                </a:solidFill>
              </a:rPr>
              <a:t>38</a:t>
            </a:r>
          </a:p>
          <a:p>
            <a:r>
              <a:rPr lang="en-US" sz="1300" dirty="0" smtClean="0">
                <a:solidFill>
                  <a:srgbClr val="00599B"/>
                </a:solidFill>
              </a:rPr>
              <a:t>http://www.cultofmac.com/ipods-in-grade-school-learning-tool-or-goof-off-d/18387.</a:t>
            </a:r>
            <a:r>
              <a:rPr lang="en-US" sz="3600" dirty="0" smtClean="0">
                <a:solidFill>
                  <a:srgbClr val="00599B"/>
                </a:solidFill>
              </a:rPr>
              <a:t> </a:t>
            </a:r>
            <a:endParaRPr lang="en-US" sz="3600" dirty="0">
              <a:solidFill>
                <a:srgbClr val="00599B"/>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3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3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031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031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031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3139" grpId="0" build="p"/>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6327" name="Picture 7" descr="theater_masks_rocking_back_and_forth_hg_clr"/>
          <p:cNvPicPr>
            <a:picLocks noChangeAspect="1" noChangeArrowheads="1" noCrop="1"/>
          </p:cNvPicPr>
          <p:nvPr/>
        </p:nvPicPr>
        <p:blipFill>
          <a:blip r:embed="rId3"/>
          <a:srcRect/>
          <a:stretch>
            <a:fillRect/>
          </a:stretch>
        </p:blipFill>
        <p:spPr bwMode="auto">
          <a:xfrm>
            <a:off x="838200" y="3962400"/>
            <a:ext cx="2209800" cy="2209800"/>
          </a:xfrm>
          <a:prstGeom prst="rect">
            <a:avLst/>
          </a:prstGeom>
          <a:noFill/>
          <a:ln w="9525">
            <a:noFill/>
            <a:miter lim="800000"/>
            <a:headEnd/>
            <a:tailEnd/>
          </a:ln>
        </p:spPr>
      </p:pic>
      <p:sp>
        <p:nvSpPr>
          <p:cNvPr id="56328" name="Rectangle 7"/>
          <p:cNvSpPr>
            <a:spLocks noChangeArrowheads="1"/>
          </p:cNvSpPr>
          <p:nvPr/>
        </p:nvSpPr>
        <p:spPr bwMode="auto">
          <a:xfrm rot="20902208">
            <a:off x="243282" y="1756875"/>
            <a:ext cx="8908402" cy="1077218"/>
          </a:xfrm>
          <a:prstGeom prst="rect">
            <a:avLst/>
          </a:prstGeom>
          <a:noFill/>
          <a:ln w="9525">
            <a:noFill/>
            <a:miter lim="800000"/>
            <a:headEnd/>
            <a:tailEnd/>
          </a:ln>
        </p:spPr>
        <p:txBody>
          <a:bodyPr wrap="square">
            <a:prstTxWarp prst="textNoShape">
              <a:avLst/>
            </a:prstTxWarp>
            <a:spAutoFit/>
          </a:bodyPr>
          <a:lstStyle/>
          <a:p>
            <a:r>
              <a:rPr lang="en-US" sz="4000" dirty="0"/>
              <a:t>http://</a:t>
            </a:r>
            <a:r>
              <a:rPr lang="en-US" sz="4000" dirty="0" err="1"/>
              <a:t>corinastechspot.wikispaces.com</a:t>
            </a:r>
            <a:r>
              <a:rPr lang="en-US" sz="4000" dirty="0"/>
              <a:t>/</a:t>
            </a:r>
          </a:p>
          <a:p>
            <a:endParaRPr lang="en-US" dirty="0"/>
          </a:p>
        </p:txBody>
      </p:sp>
      <p:sp>
        <p:nvSpPr>
          <p:cNvPr id="56330" name="Rectangle 9"/>
          <p:cNvSpPr>
            <a:spLocks noChangeArrowheads="1"/>
          </p:cNvSpPr>
          <p:nvPr/>
        </p:nvSpPr>
        <p:spPr bwMode="auto">
          <a:xfrm>
            <a:off x="5257800" y="5105400"/>
            <a:ext cx="3629025" cy="830997"/>
          </a:xfrm>
          <a:prstGeom prst="rect">
            <a:avLst/>
          </a:prstGeom>
          <a:noFill/>
          <a:ln w="9525">
            <a:noFill/>
            <a:miter lim="800000"/>
            <a:headEnd/>
            <a:tailEnd/>
          </a:ln>
        </p:spPr>
        <p:txBody>
          <a:bodyPr wrap="square">
            <a:prstTxWarp prst="textNoShape">
              <a:avLst/>
            </a:prstTxWarp>
            <a:spAutoFit/>
          </a:bodyPr>
          <a:lstStyle/>
          <a:p>
            <a:r>
              <a:rPr lang="en-US" dirty="0"/>
              <a:t>http://</a:t>
            </a:r>
            <a:r>
              <a:rPr lang="en-US" dirty="0" err="1"/>
              <a:t>twitter.com/cclong</a:t>
            </a:r>
            <a:endParaRPr lang="en-US" dirty="0"/>
          </a:p>
          <a:p>
            <a:endParaRPr lang="en-US"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Web 2.0+</a:t>
            </a:r>
            <a:endParaRPr lang="en-US" dirty="0"/>
          </a:p>
        </p:txBody>
      </p:sp>
      <p:pic>
        <p:nvPicPr>
          <p:cNvPr id="4" name="L2zqTYgcpfg-1.mov">
            <a:hlinkClick r:id="" action="ppaction://media"/>
          </p:cNvPr>
          <p:cNvPicPr/>
          <p:nvPr>
            <p:ph type="pic" sz="quarter" idx="15"/>
            <a:videoFile r:link="rId1"/>
          </p:nvPr>
        </p:nvPicPr>
        <p:blipFill>
          <a:blip r:embed="rId3"/>
          <a:stretch>
            <a:fillRect/>
          </a:stretch>
        </p:blipFill>
        <p:spPr>
          <a:xfrm rot="21240000">
            <a:off x="1838325" y="1117600"/>
            <a:ext cx="3048000" cy="2286000"/>
          </a:xfrm>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22" name="Picture 5" descr="storyboard3"/>
          <p:cNvPicPr>
            <a:picLocks noChangeAspect="1" noChangeArrowheads="1"/>
          </p:cNvPicPr>
          <p:nvPr/>
        </p:nvPicPr>
        <p:blipFill>
          <a:blip r:embed="rId2"/>
          <a:srcRect/>
          <a:stretch>
            <a:fillRect/>
          </a:stretch>
        </p:blipFill>
        <p:spPr bwMode="auto">
          <a:xfrm rot="20871151">
            <a:off x="5755012" y="1819690"/>
            <a:ext cx="2978150" cy="3854864"/>
          </a:xfrm>
          <a:prstGeom prst="rect">
            <a:avLst/>
          </a:prstGeom>
          <a:noFill/>
          <a:ln w="9525">
            <a:noFill/>
            <a:miter lim="800000"/>
            <a:headEnd/>
            <a:tailEnd/>
          </a:ln>
        </p:spPr>
      </p:pic>
      <p:sp>
        <p:nvSpPr>
          <p:cNvPr id="30723" name="Rectangle 1"/>
          <p:cNvSpPr>
            <a:spLocks noGrp="1" noChangeArrowheads="1"/>
          </p:cNvSpPr>
          <p:nvPr>
            <p:ph type="title"/>
          </p:nvPr>
        </p:nvSpPr>
        <p:spPr/>
        <p:txBody>
          <a:bodyPr/>
          <a:lstStyle/>
          <a:p>
            <a:r>
              <a:rPr lang="en-US" sz="3200" dirty="0">
                <a:latin typeface="Arial Black" pitchFamily="-110" charset="0"/>
                <a:ea typeface="Arial Black" pitchFamily="-110" charset="0"/>
                <a:cs typeface="Arial Black" pitchFamily="-110" charset="0"/>
              </a:rPr>
              <a:t>Four P’s: Basic Steps in Multimedia Projects</a:t>
            </a:r>
          </a:p>
        </p:txBody>
      </p:sp>
      <p:sp>
        <p:nvSpPr>
          <p:cNvPr id="32771" name="Rectangle 2"/>
          <p:cNvSpPr>
            <a:spLocks noGrp="1" noChangeArrowheads="1"/>
          </p:cNvSpPr>
          <p:nvPr>
            <p:ph idx="1"/>
          </p:nvPr>
        </p:nvSpPr>
        <p:spPr>
          <a:xfrm>
            <a:off x="609600" y="1752600"/>
            <a:ext cx="5334000" cy="4056063"/>
          </a:xfrm>
        </p:spPr>
        <p:txBody>
          <a:bodyPr rtlCol="0">
            <a:normAutofit fontScale="85000" lnSpcReduction="20000"/>
          </a:bodyPr>
          <a:lstStyle/>
          <a:p>
            <a:pPr fontAlgn="auto">
              <a:spcAft>
                <a:spcPts val="0"/>
              </a:spcAft>
              <a:buFontTx/>
              <a:buBlip>
                <a:blip r:embed="rId3"/>
              </a:buBlip>
              <a:defRPr/>
            </a:pPr>
            <a:r>
              <a:rPr lang="en-US" sz="2595" b="1" dirty="0">
                <a:latin typeface="Arial"/>
                <a:ea typeface="+mn-ea"/>
                <a:cs typeface="Arial"/>
              </a:rPr>
              <a:t>Plan</a:t>
            </a:r>
            <a:r>
              <a:rPr lang="en-US" sz="2595" dirty="0" smtClean="0">
                <a:latin typeface="Arial"/>
                <a:ea typeface="+mn-ea"/>
                <a:cs typeface="Arial"/>
              </a:rPr>
              <a:t> </a:t>
            </a:r>
            <a:r>
              <a:rPr lang="en-US" sz="2595" dirty="0" smtClean="0">
                <a:latin typeface="Arial"/>
                <a:ea typeface="+mn-ea"/>
                <a:cs typeface="Arial"/>
                <a:hlinkClick r:id="rId4"/>
              </a:rPr>
              <a:t>–Storyboards </a:t>
            </a:r>
            <a:r>
              <a:rPr lang="en-US" sz="2595" dirty="0" smtClean="0">
                <a:latin typeface="Arial"/>
                <a:ea typeface="+mn-ea"/>
                <a:cs typeface="Arial"/>
              </a:rPr>
              <a:t> and scripts </a:t>
            </a:r>
            <a:r>
              <a:rPr lang="en-US" sz="2595" dirty="0">
                <a:latin typeface="Arial"/>
                <a:ea typeface="+mn-ea"/>
                <a:cs typeface="Arial"/>
              </a:rPr>
              <a:t>help students</a:t>
            </a:r>
            <a:r>
              <a:rPr lang="en-US" sz="2595" dirty="0" smtClean="0">
                <a:latin typeface="Arial"/>
                <a:ea typeface="+mn-ea"/>
                <a:cs typeface="Arial"/>
              </a:rPr>
              <a:t> stay </a:t>
            </a:r>
            <a:r>
              <a:rPr lang="en-US" sz="2595" dirty="0">
                <a:latin typeface="Arial"/>
                <a:ea typeface="+mn-ea"/>
                <a:cs typeface="Arial"/>
              </a:rPr>
              <a:t>focused.</a:t>
            </a:r>
          </a:p>
          <a:p>
            <a:pPr fontAlgn="auto">
              <a:spcAft>
                <a:spcPts val="0"/>
              </a:spcAft>
              <a:buFontTx/>
              <a:buBlip>
                <a:blip r:embed="rId3"/>
              </a:buBlip>
              <a:defRPr/>
            </a:pPr>
            <a:r>
              <a:rPr lang="en-US" sz="2595" b="1" dirty="0">
                <a:latin typeface="Arial"/>
                <a:ea typeface="+mn-ea"/>
                <a:cs typeface="Arial"/>
              </a:rPr>
              <a:t>Produce</a:t>
            </a:r>
            <a:r>
              <a:rPr lang="en-US" sz="2595" dirty="0">
                <a:latin typeface="Arial"/>
                <a:ea typeface="+mn-ea"/>
                <a:cs typeface="Arial"/>
              </a:rPr>
              <a:t> - Create your project.</a:t>
            </a:r>
          </a:p>
          <a:p>
            <a:pPr fontAlgn="auto">
              <a:spcAft>
                <a:spcPts val="0"/>
              </a:spcAft>
              <a:buFontTx/>
              <a:buBlip>
                <a:blip r:embed="rId3"/>
              </a:buBlip>
              <a:defRPr/>
            </a:pPr>
            <a:r>
              <a:rPr lang="en-US" sz="2595" b="1" dirty="0">
                <a:latin typeface="Arial"/>
                <a:ea typeface="+mn-ea"/>
                <a:cs typeface="Arial"/>
              </a:rPr>
              <a:t>Publish</a:t>
            </a:r>
            <a:r>
              <a:rPr lang="en-US" sz="2595" dirty="0">
                <a:latin typeface="Arial"/>
                <a:ea typeface="+mn-ea"/>
                <a:cs typeface="Arial"/>
              </a:rPr>
              <a:t> - Provide an </a:t>
            </a:r>
            <a:r>
              <a:rPr lang="en-US" sz="2595" dirty="0" smtClean="0">
                <a:latin typeface="Arial"/>
                <a:ea typeface="+mn-ea"/>
                <a:cs typeface="Arial"/>
              </a:rPr>
              <a:t>audience </a:t>
            </a:r>
            <a:r>
              <a:rPr lang="en-US" sz="2595" dirty="0">
                <a:latin typeface="Arial"/>
                <a:ea typeface="+mn-ea"/>
                <a:cs typeface="Arial"/>
              </a:rPr>
              <a:t>by posting their </a:t>
            </a:r>
            <a:r>
              <a:rPr lang="en-US" sz="2595" dirty="0" smtClean="0">
                <a:latin typeface="Arial"/>
                <a:ea typeface="+mn-ea"/>
                <a:cs typeface="Arial"/>
              </a:rPr>
              <a:t>work on your webpage (get a free website at http://</a:t>
            </a:r>
            <a:r>
              <a:rPr lang="en-US" sz="2595" dirty="0" err="1" smtClean="0">
                <a:latin typeface="Arial"/>
                <a:ea typeface="+mn-ea"/>
                <a:cs typeface="Arial"/>
              </a:rPr>
              <a:t>www.weebly.com</a:t>
            </a:r>
            <a:r>
              <a:rPr lang="en-US" sz="2595" dirty="0" smtClean="0">
                <a:latin typeface="Arial"/>
                <a:ea typeface="+mn-ea"/>
                <a:cs typeface="Arial"/>
              </a:rPr>
              <a:t>/), class blog, wiki, School Tube, etc.</a:t>
            </a:r>
          </a:p>
          <a:p>
            <a:pPr fontAlgn="auto">
              <a:spcAft>
                <a:spcPts val="0"/>
              </a:spcAft>
              <a:buFontTx/>
              <a:buBlip>
                <a:blip r:embed="rId3"/>
              </a:buBlip>
              <a:defRPr/>
            </a:pPr>
            <a:r>
              <a:rPr lang="en-US" sz="4235" b="1" dirty="0">
                <a:latin typeface="Arial"/>
                <a:ea typeface="+mn-ea"/>
                <a:cs typeface="Arial"/>
              </a:rPr>
              <a:t>Promote</a:t>
            </a:r>
            <a:r>
              <a:rPr lang="en-US" sz="2595" dirty="0">
                <a:latin typeface="Arial"/>
                <a:ea typeface="+mn-ea"/>
                <a:cs typeface="Arial"/>
              </a:rPr>
              <a:t> - Get the word out by joining a </a:t>
            </a:r>
            <a:r>
              <a:rPr lang="en-US" sz="2595" dirty="0" smtClean="0">
                <a:latin typeface="Arial"/>
                <a:ea typeface="+mn-ea"/>
                <a:cs typeface="Arial"/>
              </a:rPr>
              <a:t>PLN (Twitter, </a:t>
            </a:r>
            <a:r>
              <a:rPr lang="en-US" sz="2595" dirty="0" err="1" smtClean="0">
                <a:latin typeface="Arial"/>
                <a:ea typeface="+mn-ea"/>
                <a:cs typeface="Arial"/>
              </a:rPr>
              <a:t>Facebook</a:t>
            </a:r>
            <a:r>
              <a:rPr lang="en-US" sz="2595" dirty="0" smtClean="0">
                <a:latin typeface="Arial"/>
                <a:ea typeface="+mn-ea"/>
                <a:cs typeface="Arial"/>
              </a:rPr>
              <a:t>, or </a:t>
            </a:r>
            <a:r>
              <a:rPr lang="en-US" sz="2595" dirty="0" err="1" smtClean="0">
                <a:latin typeface="Arial"/>
                <a:ea typeface="+mn-ea"/>
                <a:cs typeface="Arial"/>
              </a:rPr>
              <a:t>Ning</a:t>
            </a:r>
            <a:r>
              <a:rPr lang="en-US" sz="2595" dirty="0" smtClean="0">
                <a:latin typeface="Arial"/>
                <a:ea typeface="+mn-ea"/>
                <a:cs typeface="Arial"/>
              </a:rPr>
              <a:t>) </a:t>
            </a:r>
            <a:r>
              <a:rPr lang="en-US" sz="2595" dirty="0">
                <a:latin typeface="Arial"/>
                <a:ea typeface="+mn-ea"/>
                <a:cs typeface="Arial"/>
              </a:rPr>
              <a:t>to promote your class projects</a:t>
            </a:r>
            <a:r>
              <a:rPr lang="en-US" dirty="0">
                <a:ea typeface="+mn-ea"/>
                <a:cs typeface="+mn-cs"/>
              </a:rPr>
              <a:t>.</a:t>
            </a:r>
            <a:r>
              <a:rPr lang="en-US" dirty="0" smtClean="0">
                <a:ea typeface="+mn-ea"/>
                <a:cs typeface="+mn-cs"/>
              </a:rPr>
              <a:t> </a:t>
            </a:r>
          </a:p>
          <a:p>
            <a:pPr fontAlgn="auto">
              <a:spcAft>
                <a:spcPts val="0"/>
              </a:spcAft>
              <a:buFontTx/>
              <a:buBlip>
                <a:blip r:embed="rId3"/>
              </a:buBlip>
              <a:defRPr/>
            </a:pPr>
            <a:endParaRPr lang="en-US" dirty="0">
              <a:ea typeface="+mn-ea"/>
              <a:cs typeface="+mn-cs"/>
            </a:endParaRPr>
          </a:p>
        </p:txBody>
      </p:sp>
      <p:sp>
        <p:nvSpPr>
          <p:cNvPr id="5" name="Rectangle 4"/>
          <p:cNvSpPr/>
          <p:nvPr/>
        </p:nvSpPr>
        <p:spPr>
          <a:xfrm>
            <a:off x="1143000" y="6027003"/>
            <a:ext cx="7467600" cy="369332"/>
          </a:xfrm>
          <a:prstGeom prst="rect">
            <a:avLst/>
          </a:prstGeom>
        </p:spPr>
        <p:txBody>
          <a:bodyPr wrap="square">
            <a:spAutoFit/>
          </a:bodyPr>
          <a:lstStyle/>
          <a:p>
            <a:r>
              <a:rPr lang="en-US" sz="1800" dirty="0" err="1" smtClean="0"/>
              <a:t>http://www.podworx.com/educational-content/four-ps-of-podcasting/</a:t>
            </a:r>
            <a:endParaRPr lang="en-US" sz="1800"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1066800" y="1371600"/>
            <a:ext cx="7010400" cy="990600"/>
          </a:xfrm>
          <a:prstGeom prst="rect">
            <a:avLst/>
          </a:prstGeom>
          <a:noFill/>
          <a:ln w="9525">
            <a:noFill/>
            <a:miter lim="800000"/>
            <a:headEnd/>
            <a:tailEnd/>
          </a:ln>
        </p:spPr>
        <p:txBody>
          <a:bodyPr>
            <a:prstTxWarp prst="textNoShape">
              <a:avLst/>
            </a:prstTxWarp>
          </a:bodyPr>
          <a:lstStyle/>
          <a:p>
            <a:pPr algn="ctr">
              <a:spcBef>
                <a:spcPct val="20000"/>
              </a:spcBef>
            </a:pPr>
            <a:r>
              <a:rPr lang="en-US" sz="2800" dirty="0" smtClean="0"/>
              <a:t>Turn </a:t>
            </a:r>
            <a:r>
              <a:rPr lang="en-US" sz="2800" dirty="0"/>
              <a:t>your images into a music video!</a:t>
            </a:r>
          </a:p>
        </p:txBody>
      </p:sp>
      <p:pic>
        <p:nvPicPr>
          <p:cNvPr id="31747" name="Picture 3"/>
          <p:cNvPicPr>
            <a:picLocks noChangeAspect="1" noChangeArrowheads="1"/>
          </p:cNvPicPr>
          <p:nvPr/>
        </p:nvPicPr>
        <p:blipFill>
          <a:blip r:embed="rId3"/>
          <a:srcRect/>
          <a:stretch>
            <a:fillRect/>
          </a:stretch>
        </p:blipFill>
        <p:spPr bwMode="auto">
          <a:xfrm>
            <a:off x="914400" y="228600"/>
            <a:ext cx="7620000" cy="1017588"/>
          </a:xfrm>
          <a:prstGeom prst="rect">
            <a:avLst/>
          </a:prstGeom>
          <a:noFill/>
          <a:ln w="9525">
            <a:noFill/>
            <a:miter lim="800000"/>
            <a:headEnd/>
            <a:tailEnd/>
          </a:ln>
        </p:spPr>
      </p:pic>
      <p:pic>
        <p:nvPicPr>
          <p:cNvPr id="31748" name="Picture 4"/>
          <p:cNvPicPr>
            <a:picLocks noChangeAspect="1" noChangeArrowheads="1"/>
          </p:cNvPicPr>
          <p:nvPr/>
        </p:nvPicPr>
        <p:blipFill>
          <a:blip r:embed="rId4"/>
          <a:srcRect/>
          <a:stretch>
            <a:fillRect/>
          </a:stretch>
        </p:blipFill>
        <p:spPr bwMode="auto">
          <a:xfrm>
            <a:off x="0" y="2051691"/>
            <a:ext cx="9144000" cy="4806309"/>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Flat Stanley </a:t>
            </a:r>
            <a:r>
              <a:rPr lang="en-US" dirty="0" err="1" smtClean="0"/>
              <a:t>Animoto</a:t>
            </a:r>
            <a:endParaRPr lang="en-US" dirty="0"/>
          </a:p>
        </p:txBody>
      </p:sp>
      <p:pic>
        <p:nvPicPr>
          <p:cNvPr id="4" name="animoto_video.mp4">
            <a:hlinkClick r:id="" action="ppaction://media"/>
          </p:cNvPr>
          <p:cNvPicPr/>
          <p:nvPr>
            <p:ph idx="1"/>
            <a:videoFile r:link="rId1"/>
          </p:nvPr>
        </p:nvPicPr>
        <p:blipFill>
          <a:blip r:embed="rId3"/>
          <a:stretch>
            <a:fillRect/>
          </a:stretch>
        </p:blipFill>
        <p:spPr>
          <a:xfrm>
            <a:off x="1828006" y="2239169"/>
            <a:ext cx="5486400" cy="3048000"/>
          </a:xfr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2525</TotalTime>
  <Words>887</Words>
  <Application>Microsoft Macintosh PowerPoint</Application>
  <PresentationFormat>On-screen Show (4:3)</PresentationFormat>
  <Paragraphs>140</Paragraphs>
  <Slides>40</Slides>
  <Notes>9</Notes>
  <HiddenSlides>0</HiddenSlides>
  <MMClips>4</MMClips>
  <ScaleCrop>false</ScaleCrop>
  <HeadingPairs>
    <vt:vector size="4" baseType="variant">
      <vt:variant>
        <vt:lpstr>Design Template</vt:lpstr>
      </vt:variant>
      <vt:variant>
        <vt:i4>1</vt:i4>
      </vt:variant>
      <vt:variant>
        <vt:lpstr>Slide Titles</vt:lpstr>
      </vt:variant>
      <vt:variant>
        <vt:i4>40</vt:i4>
      </vt:variant>
    </vt:vector>
  </HeadingPairs>
  <TitlesOfParts>
    <vt:vector size="41" baseType="lpstr">
      <vt:lpstr>Inkwell</vt:lpstr>
      <vt:lpstr>Slide 1</vt:lpstr>
      <vt:lpstr>Slide 2</vt:lpstr>
      <vt:lpstr>Slide 3</vt:lpstr>
      <vt:lpstr>Top Five Gifts for Teenagers</vt:lpstr>
      <vt:lpstr>Slide 5</vt:lpstr>
      <vt:lpstr>Defining Web 2.0+</vt:lpstr>
      <vt:lpstr>Four P’s: Basic Steps in Multimedia Projects</vt:lpstr>
      <vt:lpstr>Slide 8</vt:lpstr>
      <vt:lpstr>Flat Stanley Animoto</vt:lpstr>
      <vt:lpstr>More Examples</vt:lpstr>
      <vt:lpstr>Slide 11</vt:lpstr>
      <vt:lpstr>Slide 12</vt:lpstr>
      <vt:lpstr>PhotoPeach</vt:lpstr>
      <vt:lpstr>PhotoPeach Examples</vt:lpstr>
      <vt:lpstr>Slide 15</vt:lpstr>
      <vt:lpstr>Slide 16</vt:lpstr>
      <vt:lpstr>Slide 17</vt:lpstr>
      <vt:lpstr>Voicethread Examples</vt:lpstr>
      <vt:lpstr>Voicethread    </vt:lpstr>
      <vt:lpstr>Slide 20</vt:lpstr>
      <vt:lpstr>Slide 21</vt:lpstr>
      <vt:lpstr>Slide 22</vt:lpstr>
      <vt:lpstr>Slide 23</vt:lpstr>
      <vt:lpstr>Examples</vt:lpstr>
      <vt:lpstr>Slide 25</vt:lpstr>
      <vt:lpstr>Slide 26</vt:lpstr>
      <vt:lpstr>Mathcast Examples</vt:lpstr>
      <vt:lpstr>Slide 28</vt:lpstr>
      <vt:lpstr>Example</vt:lpstr>
      <vt:lpstr>Slide 30</vt:lpstr>
      <vt:lpstr>   </vt:lpstr>
      <vt:lpstr>Mixbook Examples</vt:lpstr>
      <vt:lpstr>Mixbook Guide</vt:lpstr>
      <vt:lpstr>Slide 34</vt:lpstr>
      <vt:lpstr>Comics</vt:lpstr>
      <vt:lpstr>  Kerpoof  </vt:lpstr>
      <vt:lpstr> Ideas </vt:lpstr>
      <vt:lpstr>Slide 38</vt:lpstr>
      <vt:lpstr>Not on the Test</vt:lpstr>
      <vt:lpstr>Slide 40</vt:lpstr>
    </vt:vector>
  </TitlesOfParts>
  <Company>Capistrano Unified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Corina Long</cp:lastModifiedBy>
  <cp:revision>109</cp:revision>
  <dcterms:created xsi:type="dcterms:W3CDTF">2010-02-11T13:13:21Z</dcterms:created>
  <dcterms:modified xsi:type="dcterms:W3CDTF">2010-02-11T13:40:03Z</dcterms:modified>
</cp:coreProperties>
</file>